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5"/>
  </p:notesMasterIdLst>
  <p:handoutMasterIdLst>
    <p:handoutMasterId r:id="rId36"/>
  </p:handoutMasterIdLst>
  <p:sldIdLst>
    <p:sldId id="256" r:id="rId2"/>
    <p:sldId id="290" r:id="rId3"/>
    <p:sldId id="258" r:id="rId4"/>
    <p:sldId id="259" r:id="rId5"/>
    <p:sldId id="286" r:id="rId6"/>
    <p:sldId id="260" r:id="rId7"/>
    <p:sldId id="261" r:id="rId8"/>
    <p:sldId id="293" r:id="rId9"/>
    <p:sldId id="262" r:id="rId10"/>
    <p:sldId id="287" r:id="rId11"/>
    <p:sldId id="263" r:id="rId12"/>
    <p:sldId id="264" r:id="rId13"/>
    <p:sldId id="265" r:id="rId14"/>
    <p:sldId id="331" r:id="rId15"/>
    <p:sldId id="330" r:id="rId16"/>
    <p:sldId id="319" r:id="rId17"/>
    <p:sldId id="313" r:id="rId18"/>
    <p:sldId id="310" r:id="rId19"/>
    <p:sldId id="311" r:id="rId20"/>
    <p:sldId id="312" r:id="rId21"/>
    <p:sldId id="309" r:id="rId22"/>
    <p:sldId id="308" r:id="rId23"/>
    <p:sldId id="291" r:id="rId24"/>
    <p:sldId id="269" r:id="rId25"/>
    <p:sldId id="270" r:id="rId26"/>
    <p:sldId id="272" r:id="rId27"/>
    <p:sldId id="322" r:id="rId28"/>
    <p:sldId id="273" r:id="rId29"/>
    <p:sldId id="332" r:id="rId30"/>
    <p:sldId id="323" r:id="rId31"/>
    <p:sldId id="327" r:id="rId32"/>
    <p:sldId id="326" r:id="rId33"/>
    <p:sldId id="329" r:id="rId34"/>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4" d="100"/>
          <a:sy n="64" d="100"/>
        </p:scale>
        <p:origin x="-1243"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E188FB-69DC-457B-A91D-D00A2CAAE6FA}" type="doc">
      <dgm:prSet loTypeId="urn:microsoft.com/office/officeart/2008/layout/HalfCircleOrganizationChart" loCatId="hierarchy" qsTypeId="urn:microsoft.com/office/officeart/2005/8/quickstyle/3d1" qsCatId="3D" csTypeId="urn:microsoft.com/office/officeart/2005/8/colors/accent2_1" csCatId="accent2" phldr="1"/>
      <dgm:spPr/>
      <dgm:t>
        <a:bodyPr/>
        <a:lstStyle/>
        <a:p>
          <a:endParaRPr lang="en-US"/>
        </a:p>
      </dgm:t>
    </dgm:pt>
    <dgm:pt modelId="{F91E338B-3886-49D8-BC86-94C0BA280EC2}">
      <dgm:prSet phldrT="[Text]" custT="1"/>
      <dgm:spPr/>
      <dgm:t>
        <a:bodyPr/>
        <a:lstStyle/>
        <a:p>
          <a:r>
            <a:rPr lang="en-US" sz="1800" dirty="0" smtClean="0">
              <a:latin typeface="Arial" panose="020B0604020202020204" pitchFamily="34" charset="0"/>
              <a:cs typeface="Arial" panose="020B0604020202020204" pitchFamily="34" charset="0"/>
            </a:rPr>
            <a:t>Board of Directors</a:t>
          </a:r>
          <a:endParaRPr lang="en-US" sz="1800" dirty="0">
            <a:latin typeface="Arial" panose="020B0604020202020204" pitchFamily="34" charset="0"/>
            <a:cs typeface="Arial" panose="020B0604020202020204" pitchFamily="34" charset="0"/>
          </a:endParaRPr>
        </a:p>
      </dgm:t>
    </dgm:pt>
    <dgm:pt modelId="{E49CFAD6-2B72-4831-8F23-A35C1B18F62A}" type="parTrans" cxnId="{52A03BE4-C875-4FBF-8B19-970B13272785}">
      <dgm:prSet/>
      <dgm:spPr/>
      <dgm:t>
        <a:bodyPr/>
        <a:lstStyle/>
        <a:p>
          <a:endParaRPr lang="en-US">
            <a:latin typeface="Arial" panose="020B0604020202020204" pitchFamily="34" charset="0"/>
            <a:cs typeface="Arial" panose="020B0604020202020204" pitchFamily="34" charset="0"/>
          </a:endParaRPr>
        </a:p>
      </dgm:t>
    </dgm:pt>
    <dgm:pt modelId="{17F82D46-0804-4D5C-94A8-ED5C5AD19FED}" type="sibTrans" cxnId="{52A03BE4-C875-4FBF-8B19-970B13272785}">
      <dgm:prSet/>
      <dgm:spPr/>
      <dgm:t>
        <a:bodyPr/>
        <a:lstStyle/>
        <a:p>
          <a:endParaRPr lang="en-US"/>
        </a:p>
      </dgm:t>
    </dgm:pt>
    <dgm:pt modelId="{BCAB5C62-4E6A-4299-A0D9-9FFC87BA6175}">
      <dgm:prSet phldrT="[Text]" custT="1"/>
      <dgm:spPr/>
      <dgm:t>
        <a:bodyPr/>
        <a:lstStyle/>
        <a:p>
          <a:r>
            <a:rPr lang="en-US" sz="1600" dirty="0" smtClean="0">
              <a:latin typeface="Arial" panose="020B0604020202020204" pitchFamily="34" charset="0"/>
              <a:cs typeface="Arial" panose="020B0604020202020204" pitchFamily="34" charset="0"/>
            </a:rPr>
            <a:t>MLA Committee</a:t>
          </a:r>
          <a:endParaRPr lang="en-US" sz="1600" dirty="0">
            <a:latin typeface="Arial" panose="020B0604020202020204" pitchFamily="34" charset="0"/>
            <a:cs typeface="Arial" panose="020B0604020202020204" pitchFamily="34" charset="0"/>
          </a:endParaRPr>
        </a:p>
      </dgm:t>
    </dgm:pt>
    <dgm:pt modelId="{88B3690D-7CF9-4484-8420-A59A19DCEFCA}" type="parTrans" cxnId="{8096918D-3C76-4C34-B6F6-144BD79EECB3}">
      <dgm:prSet/>
      <dgm:spPr/>
      <dgm:t>
        <a:bodyPr/>
        <a:lstStyle/>
        <a:p>
          <a:endParaRPr lang="en-US">
            <a:latin typeface="Arial" panose="020B0604020202020204" pitchFamily="34" charset="0"/>
            <a:cs typeface="Arial" panose="020B0604020202020204" pitchFamily="34" charset="0"/>
          </a:endParaRPr>
        </a:p>
      </dgm:t>
    </dgm:pt>
    <dgm:pt modelId="{D62AC28B-F22B-413D-8A69-EBFD98BEFD04}" type="sibTrans" cxnId="{8096918D-3C76-4C34-B6F6-144BD79EECB3}">
      <dgm:prSet/>
      <dgm:spPr/>
      <dgm:t>
        <a:bodyPr/>
        <a:lstStyle/>
        <a:p>
          <a:endParaRPr lang="en-US"/>
        </a:p>
      </dgm:t>
    </dgm:pt>
    <dgm:pt modelId="{EEFBF53A-1C27-46FA-8600-C5EFA41587B8}">
      <dgm:prSet phldrT="[Text]" custT="1"/>
      <dgm:spPr/>
      <dgm:t>
        <a:bodyPr/>
        <a:lstStyle/>
        <a:p>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Technical Committee	</a:t>
          </a:r>
          <a:endParaRPr lang="en-US" sz="1600" dirty="0">
            <a:latin typeface="Arial" panose="020B0604020202020204" pitchFamily="34" charset="0"/>
            <a:cs typeface="Arial" panose="020B0604020202020204" pitchFamily="34" charset="0"/>
          </a:endParaRPr>
        </a:p>
      </dgm:t>
    </dgm:pt>
    <dgm:pt modelId="{2F7CB813-B191-477F-9C3E-A6572E8A891E}" type="parTrans" cxnId="{FD230504-23DA-40DA-AF96-B26B2815E818}">
      <dgm:prSet/>
      <dgm:spPr/>
      <dgm:t>
        <a:bodyPr/>
        <a:lstStyle/>
        <a:p>
          <a:endParaRPr lang="en-US">
            <a:latin typeface="Arial" panose="020B0604020202020204" pitchFamily="34" charset="0"/>
            <a:cs typeface="Arial" panose="020B0604020202020204" pitchFamily="34" charset="0"/>
          </a:endParaRPr>
        </a:p>
      </dgm:t>
    </dgm:pt>
    <dgm:pt modelId="{B56DE15B-D16F-4C42-8D6F-3063464ECFC0}" type="sibTrans" cxnId="{FD230504-23DA-40DA-AF96-B26B2815E818}">
      <dgm:prSet/>
      <dgm:spPr/>
      <dgm:t>
        <a:bodyPr/>
        <a:lstStyle/>
        <a:p>
          <a:endParaRPr lang="en-US"/>
        </a:p>
      </dgm:t>
    </dgm:pt>
    <dgm:pt modelId="{C2EAEFFF-CD71-42AF-B93C-3326B69BBFCE}">
      <dgm:prSet phldrT="[Text]"/>
      <dgm:spPr/>
      <dgm:t>
        <a:bodyPr/>
        <a:lstStyle/>
        <a:p>
          <a:pPr algn="l"/>
          <a:r>
            <a:rPr lang="en-US" b="1" dirty="0" smtClean="0">
              <a:latin typeface="Arial" panose="020B0604020202020204" pitchFamily="34" charset="0"/>
              <a:cs typeface="Arial" panose="020B0604020202020204" pitchFamily="34" charset="0"/>
            </a:rPr>
            <a:t>Development support Committee	</a:t>
          </a:r>
          <a:endParaRPr lang="en-US" b="1" dirty="0">
            <a:latin typeface="Arial" panose="020B0604020202020204" pitchFamily="34" charset="0"/>
            <a:cs typeface="Arial" panose="020B0604020202020204" pitchFamily="34" charset="0"/>
          </a:endParaRPr>
        </a:p>
      </dgm:t>
    </dgm:pt>
    <dgm:pt modelId="{10E2E93F-D979-45C3-8D8E-A1F0C066ECDE}" type="parTrans" cxnId="{46A11FE2-55FB-42F2-9D8A-B03CE867C6D5}">
      <dgm:prSet/>
      <dgm:spPr/>
      <dgm:t>
        <a:bodyPr/>
        <a:lstStyle/>
        <a:p>
          <a:endParaRPr lang="en-US">
            <a:latin typeface="Arial" panose="020B0604020202020204" pitchFamily="34" charset="0"/>
            <a:cs typeface="Arial" panose="020B0604020202020204" pitchFamily="34" charset="0"/>
          </a:endParaRPr>
        </a:p>
      </dgm:t>
    </dgm:pt>
    <dgm:pt modelId="{22F7040F-1C29-4758-98B0-31A899754AC0}" type="sibTrans" cxnId="{46A11FE2-55FB-42F2-9D8A-B03CE867C6D5}">
      <dgm:prSet/>
      <dgm:spPr/>
      <dgm:t>
        <a:bodyPr/>
        <a:lstStyle/>
        <a:p>
          <a:endParaRPr lang="en-US"/>
        </a:p>
      </dgm:t>
    </dgm:pt>
    <dgm:pt modelId="{6F5641D1-AB6E-4A1F-BD7D-CBD2DD9CE86A}">
      <dgm:prSet/>
      <dgm:spPr/>
      <dgm:t>
        <a:bodyPr/>
        <a:lstStyle/>
        <a:p>
          <a:endParaRPr lang="en-US" dirty="0">
            <a:latin typeface="Arial" panose="020B0604020202020204" pitchFamily="34" charset="0"/>
            <a:cs typeface="Arial" panose="020B0604020202020204" pitchFamily="34" charset="0"/>
          </a:endParaRPr>
        </a:p>
      </dgm:t>
    </dgm:pt>
    <dgm:pt modelId="{28BB96C8-E344-462A-860F-D92D0FD6B12D}" type="parTrans" cxnId="{8AEAEC76-4575-42CB-AA5A-6ECFB2D98A1C}">
      <dgm:prSet/>
      <dgm:spPr/>
      <dgm:t>
        <a:bodyPr/>
        <a:lstStyle/>
        <a:p>
          <a:endParaRPr lang="en-US">
            <a:latin typeface="Arial" panose="020B0604020202020204" pitchFamily="34" charset="0"/>
            <a:cs typeface="Arial" panose="020B0604020202020204" pitchFamily="34" charset="0"/>
          </a:endParaRPr>
        </a:p>
      </dgm:t>
    </dgm:pt>
    <dgm:pt modelId="{696F84C8-A9CB-432C-9186-64144955C150}" type="sibTrans" cxnId="{8AEAEC76-4575-42CB-AA5A-6ECFB2D98A1C}">
      <dgm:prSet/>
      <dgm:spPr/>
      <dgm:t>
        <a:bodyPr/>
        <a:lstStyle/>
        <a:p>
          <a:endParaRPr lang="en-US"/>
        </a:p>
      </dgm:t>
    </dgm:pt>
    <dgm:pt modelId="{A2315E5F-646D-42D9-8F47-D09B86F2FC70}">
      <dgm:prSet/>
      <dgm:spPr/>
      <dgm:t>
        <a:bodyPr/>
        <a:lstStyle/>
        <a:p>
          <a:endParaRPr lang="en-US" dirty="0">
            <a:latin typeface="Arial" panose="020B0604020202020204" pitchFamily="34" charset="0"/>
            <a:cs typeface="Arial" panose="020B0604020202020204" pitchFamily="34" charset="0"/>
          </a:endParaRPr>
        </a:p>
      </dgm:t>
    </dgm:pt>
    <dgm:pt modelId="{286EA122-49E2-40EF-8A77-DD9635225D9F}" type="parTrans" cxnId="{8CC6D8D3-1B2C-4584-86CC-355F0D4636D6}">
      <dgm:prSet/>
      <dgm:spPr/>
      <dgm:t>
        <a:bodyPr/>
        <a:lstStyle/>
        <a:p>
          <a:endParaRPr lang="en-US">
            <a:latin typeface="Arial" panose="020B0604020202020204" pitchFamily="34" charset="0"/>
            <a:cs typeface="Arial" panose="020B0604020202020204" pitchFamily="34" charset="0"/>
          </a:endParaRPr>
        </a:p>
      </dgm:t>
    </dgm:pt>
    <dgm:pt modelId="{086E9C14-1BAE-4E96-A3A6-A820CAF83659}" type="sibTrans" cxnId="{8CC6D8D3-1B2C-4584-86CC-355F0D4636D6}">
      <dgm:prSet/>
      <dgm:spPr/>
      <dgm:t>
        <a:bodyPr/>
        <a:lstStyle/>
        <a:p>
          <a:endParaRPr lang="en-US"/>
        </a:p>
      </dgm:t>
    </dgm:pt>
    <dgm:pt modelId="{43E7837B-860B-4E47-8111-E841B41DAD38}">
      <dgm:prSet/>
      <dgm:spPr/>
      <dgm:t>
        <a:bodyPr/>
        <a:lstStyle/>
        <a:p>
          <a:endParaRPr lang="en-US" dirty="0">
            <a:latin typeface="Arial" panose="020B0604020202020204" pitchFamily="34" charset="0"/>
            <a:cs typeface="Arial" panose="020B0604020202020204" pitchFamily="34" charset="0"/>
          </a:endParaRPr>
        </a:p>
      </dgm:t>
    </dgm:pt>
    <dgm:pt modelId="{8BFC53C5-3DEC-48AF-A415-381ECF46554C}" type="parTrans" cxnId="{ADEC6977-21B2-4851-B471-5BBF1545239F}">
      <dgm:prSet/>
      <dgm:spPr/>
      <dgm:t>
        <a:bodyPr/>
        <a:lstStyle/>
        <a:p>
          <a:endParaRPr lang="en-US"/>
        </a:p>
      </dgm:t>
    </dgm:pt>
    <dgm:pt modelId="{DB2E897E-D4AE-46CE-8313-6711EE805655}" type="sibTrans" cxnId="{ADEC6977-21B2-4851-B471-5BBF1545239F}">
      <dgm:prSet/>
      <dgm:spPr/>
      <dgm:t>
        <a:bodyPr/>
        <a:lstStyle/>
        <a:p>
          <a:endParaRPr lang="en-US"/>
        </a:p>
      </dgm:t>
    </dgm:pt>
    <dgm:pt modelId="{E23883D7-D4F8-4088-B243-302961DCDCFC}" type="asst">
      <dgm:prSet phldrT="[Text]" custT="1"/>
      <dgm:spPr/>
      <dgm:t>
        <a:bodyPr/>
        <a:lstStyle/>
        <a:p>
          <a:r>
            <a:rPr lang="en-US" sz="1800" dirty="0" smtClean="0">
              <a:latin typeface="Arial" panose="020B0604020202020204" pitchFamily="34" charset="0"/>
              <a:cs typeface="Arial" panose="020B0604020202020204" pitchFamily="34" charset="0"/>
            </a:rPr>
            <a:t>Executive Committee</a:t>
          </a:r>
          <a:endParaRPr lang="en-US" sz="1800" dirty="0">
            <a:latin typeface="Arial" panose="020B0604020202020204" pitchFamily="34" charset="0"/>
            <a:cs typeface="Arial" panose="020B0604020202020204" pitchFamily="34" charset="0"/>
          </a:endParaRPr>
        </a:p>
      </dgm:t>
    </dgm:pt>
    <dgm:pt modelId="{951337C1-A0D5-434B-B6A6-3A3E11D755BC}" type="sibTrans" cxnId="{A26EBCA3-8935-4B92-A6F3-48330051A7C9}">
      <dgm:prSet/>
      <dgm:spPr/>
      <dgm:t>
        <a:bodyPr/>
        <a:lstStyle/>
        <a:p>
          <a:endParaRPr lang="en-US"/>
        </a:p>
      </dgm:t>
    </dgm:pt>
    <dgm:pt modelId="{D8009DA4-2881-467D-9902-729DAE03C0BA}" type="parTrans" cxnId="{A26EBCA3-8935-4B92-A6F3-48330051A7C9}">
      <dgm:prSet/>
      <dgm:spPr/>
      <dgm:t>
        <a:bodyPr/>
        <a:lstStyle/>
        <a:p>
          <a:endParaRPr lang="en-US">
            <a:latin typeface="Arial" panose="020B0604020202020204" pitchFamily="34" charset="0"/>
            <a:cs typeface="Arial" panose="020B0604020202020204" pitchFamily="34" charset="0"/>
          </a:endParaRPr>
        </a:p>
      </dgm:t>
    </dgm:pt>
    <dgm:pt modelId="{4EEAE7F3-D222-443F-856D-0FF4D35727AF}" type="asst">
      <dgm:prSet/>
      <dgm:spPr/>
      <dgm:t>
        <a:bodyPr/>
        <a:lstStyle/>
        <a:p>
          <a:endParaRPr lang="en-US" dirty="0">
            <a:latin typeface="Arial" panose="020B0604020202020204" pitchFamily="34" charset="0"/>
            <a:cs typeface="Arial" panose="020B0604020202020204" pitchFamily="34" charset="0"/>
          </a:endParaRPr>
        </a:p>
      </dgm:t>
    </dgm:pt>
    <dgm:pt modelId="{DC175276-7D3E-4D7A-893C-5B0B263BC596}" type="sibTrans" cxnId="{F65E9273-E549-43B1-8D54-6EA0970020C0}">
      <dgm:prSet/>
      <dgm:spPr/>
      <dgm:t>
        <a:bodyPr/>
        <a:lstStyle/>
        <a:p>
          <a:endParaRPr lang="en-US"/>
        </a:p>
      </dgm:t>
    </dgm:pt>
    <dgm:pt modelId="{9A8935EA-7DE8-4826-94AC-107F98FF885B}" type="parTrans" cxnId="{F65E9273-E549-43B1-8D54-6EA0970020C0}">
      <dgm:prSet/>
      <dgm:spPr/>
      <dgm:t>
        <a:bodyPr/>
        <a:lstStyle/>
        <a:p>
          <a:endParaRPr lang="en-US">
            <a:latin typeface="Arial" panose="020B0604020202020204" pitchFamily="34" charset="0"/>
            <a:cs typeface="Arial" panose="020B0604020202020204" pitchFamily="34" charset="0"/>
          </a:endParaRPr>
        </a:p>
      </dgm:t>
    </dgm:pt>
    <dgm:pt modelId="{00AF8440-6FB8-43B7-A3B2-0B6A11C5F8F4}" type="pres">
      <dgm:prSet presAssocID="{65E188FB-69DC-457B-A91D-D00A2CAAE6FA}" presName="Name0" presStyleCnt="0">
        <dgm:presLayoutVars>
          <dgm:orgChart val="1"/>
          <dgm:chPref val="1"/>
          <dgm:dir/>
          <dgm:animOne val="branch"/>
          <dgm:animLvl val="lvl"/>
          <dgm:resizeHandles/>
        </dgm:presLayoutVars>
      </dgm:prSet>
      <dgm:spPr/>
      <dgm:t>
        <a:bodyPr/>
        <a:lstStyle/>
        <a:p>
          <a:endParaRPr lang="en-US"/>
        </a:p>
      </dgm:t>
    </dgm:pt>
    <dgm:pt modelId="{F173AC7A-6FF1-4C2E-BF3C-70D70E5CBDC3}" type="pres">
      <dgm:prSet presAssocID="{43E7837B-860B-4E47-8111-E841B41DAD38}" presName="hierRoot1" presStyleCnt="0">
        <dgm:presLayoutVars>
          <dgm:hierBranch val="init"/>
        </dgm:presLayoutVars>
      </dgm:prSet>
      <dgm:spPr/>
    </dgm:pt>
    <dgm:pt modelId="{620CA783-3E3D-40BF-8AE0-464C2B2AF47C}" type="pres">
      <dgm:prSet presAssocID="{43E7837B-860B-4E47-8111-E841B41DAD38}" presName="rootComposite1" presStyleCnt="0"/>
      <dgm:spPr/>
    </dgm:pt>
    <dgm:pt modelId="{AD78016B-9793-45C4-8949-C4E5B9A11E61}" type="pres">
      <dgm:prSet presAssocID="{43E7837B-860B-4E47-8111-E841B41DAD38}" presName="rootText1" presStyleLbl="alignAcc1" presStyleIdx="0" presStyleCnt="0">
        <dgm:presLayoutVars>
          <dgm:chPref val="3"/>
        </dgm:presLayoutVars>
      </dgm:prSet>
      <dgm:spPr/>
      <dgm:t>
        <a:bodyPr/>
        <a:lstStyle/>
        <a:p>
          <a:endParaRPr lang="en-US"/>
        </a:p>
      </dgm:t>
    </dgm:pt>
    <dgm:pt modelId="{8B99A697-0690-417D-AC01-98C1CAF0824E}" type="pres">
      <dgm:prSet presAssocID="{43E7837B-860B-4E47-8111-E841B41DAD38}" presName="topArc1" presStyleLbl="parChTrans1D1" presStyleIdx="0" presStyleCnt="18"/>
      <dgm:spPr/>
    </dgm:pt>
    <dgm:pt modelId="{BEE41A62-C525-409B-9B42-CF5CC78D116E}" type="pres">
      <dgm:prSet presAssocID="{43E7837B-860B-4E47-8111-E841B41DAD38}" presName="bottomArc1" presStyleLbl="parChTrans1D1" presStyleIdx="1" presStyleCnt="18"/>
      <dgm:spPr/>
    </dgm:pt>
    <dgm:pt modelId="{FB71EBBB-B036-4B13-96EA-443F512EE668}" type="pres">
      <dgm:prSet presAssocID="{43E7837B-860B-4E47-8111-E841B41DAD38}" presName="topConnNode1" presStyleLbl="node1" presStyleIdx="0" presStyleCnt="0"/>
      <dgm:spPr/>
      <dgm:t>
        <a:bodyPr/>
        <a:lstStyle/>
        <a:p>
          <a:endParaRPr lang="en-US"/>
        </a:p>
      </dgm:t>
    </dgm:pt>
    <dgm:pt modelId="{545492F1-85A8-418E-9673-E33878659225}" type="pres">
      <dgm:prSet presAssocID="{43E7837B-860B-4E47-8111-E841B41DAD38}" presName="hierChild2" presStyleCnt="0"/>
      <dgm:spPr/>
    </dgm:pt>
    <dgm:pt modelId="{10A9F72A-C4F9-4FF0-BD6E-F1BCFBA73A62}" type="pres">
      <dgm:prSet presAssocID="{E49CFAD6-2B72-4831-8F23-A35C1B18F62A}" presName="Name28" presStyleLbl="parChTrans1D2" presStyleIdx="0" presStyleCnt="1"/>
      <dgm:spPr/>
      <dgm:t>
        <a:bodyPr/>
        <a:lstStyle/>
        <a:p>
          <a:endParaRPr lang="en-US"/>
        </a:p>
      </dgm:t>
    </dgm:pt>
    <dgm:pt modelId="{DBE4E1C9-DF85-4012-8911-5F8DF762BF68}" type="pres">
      <dgm:prSet presAssocID="{F91E338B-3886-49D8-BC86-94C0BA280EC2}" presName="hierRoot2" presStyleCnt="0">
        <dgm:presLayoutVars>
          <dgm:hierBranch val="init"/>
        </dgm:presLayoutVars>
      </dgm:prSet>
      <dgm:spPr/>
    </dgm:pt>
    <dgm:pt modelId="{5F3AD5DD-120E-47D3-910A-F6FBB18078F0}" type="pres">
      <dgm:prSet presAssocID="{F91E338B-3886-49D8-BC86-94C0BA280EC2}" presName="rootComposite2" presStyleCnt="0"/>
      <dgm:spPr/>
    </dgm:pt>
    <dgm:pt modelId="{83764DDE-082E-4708-9897-28BC5C007289}" type="pres">
      <dgm:prSet presAssocID="{F91E338B-3886-49D8-BC86-94C0BA280EC2}" presName="rootText2" presStyleLbl="alignAcc1" presStyleIdx="0" presStyleCnt="0">
        <dgm:presLayoutVars>
          <dgm:chPref val="3"/>
        </dgm:presLayoutVars>
      </dgm:prSet>
      <dgm:spPr/>
      <dgm:t>
        <a:bodyPr/>
        <a:lstStyle/>
        <a:p>
          <a:endParaRPr lang="en-US"/>
        </a:p>
      </dgm:t>
    </dgm:pt>
    <dgm:pt modelId="{482A4B71-84AC-4E48-B8EA-5B9E6B307AAB}" type="pres">
      <dgm:prSet presAssocID="{F91E338B-3886-49D8-BC86-94C0BA280EC2}" presName="topArc2" presStyleLbl="parChTrans1D1" presStyleIdx="2" presStyleCnt="18"/>
      <dgm:spPr/>
    </dgm:pt>
    <dgm:pt modelId="{1C58317B-84F5-4332-8BBE-2231DFBBC4BA}" type="pres">
      <dgm:prSet presAssocID="{F91E338B-3886-49D8-BC86-94C0BA280EC2}" presName="bottomArc2" presStyleLbl="parChTrans1D1" presStyleIdx="3" presStyleCnt="18"/>
      <dgm:spPr/>
    </dgm:pt>
    <dgm:pt modelId="{7D8FF538-6178-4D8B-BF32-B8A8C7DD9720}" type="pres">
      <dgm:prSet presAssocID="{F91E338B-3886-49D8-BC86-94C0BA280EC2}" presName="topConnNode2" presStyleLbl="node2" presStyleIdx="0" presStyleCnt="0"/>
      <dgm:spPr/>
      <dgm:t>
        <a:bodyPr/>
        <a:lstStyle/>
        <a:p>
          <a:endParaRPr lang="en-US"/>
        </a:p>
      </dgm:t>
    </dgm:pt>
    <dgm:pt modelId="{6A3E705F-A315-467A-B623-CD43E72C6569}" type="pres">
      <dgm:prSet presAssocID="{F91E338B-3886-49D8-BC86-94C0BA280EC2}" presName="hierChild4" presStyleCnt="0"/>
      <dgm:spPr/>
    </dgm:pt>
    <dgm:pt modelId="{F427A6EA-3965-4F11-AA8F-07F74E4F62C5}" type="pres">
      <dgm:prSet presAssocID="{88B3690D-7CF9-4484-8420-A59A19DCEFCA}" presName="Name28" presStyleLbl="parChTrans1D3" presStyleIdx="0" presStyleCnt="6"/>
      <dgm:spPr/>
      <dgm:t>
        <a:bodyPr/>
        <a:lstStyle/>
        <a:p>
          <a:endParaRPr lang="en-US"/>
        </a:p>
      </dgm:t>
    </dgm:pt>
    <dgm:pt modelId="{FEFA7BAB-D800-4FDD-91AC-19A1B0050A14}" type="pres">
      <dgm:prSet presAssocID="{BCAB5C62-4E6A-4299-A0D9-9FFC87BA6175}" presName="hierRoot2" presStyleCnt="0">
        <dgm:presLayoutVars>
          <dgm:hierBranch val="init"/>
        </dgm:presLayoutVars>
      </dgm:prSet>
      <dgm:spPr/>
    </dgm:pt>
    <dgm:pt modelId="{34ECAC1A-A45C-4AB2-953D-7F65C670F9EC}" type="pres">
      <dgm:prSet presAssocID="{BCAB5C62-4E6A-4299-A0D9-9FFC87BA6175}" presName="rootComposite2" presStyleCnt="0"/>
      <dgm:spPr/>
    </dgm:pt>
    <dgm:pt modelId="{8B7437A4-BACE-4CED-AB37-61C592F410F8}" type="pres">
      <dgm:prSet presAssocID="{BCAB5C62-4E6A-4299-A0D9-9FFC87BA6175}" presName="rootText2" presStyleLbl="alignAcc1" presStyleIdx="0" presStyleCnt="0">
        <dgm:presLayoutVars>
          <dgm:chPref val="3"/>
        </dgm:presLayoutVars>
      </dgm:prSet>
      <dgm:spPr/>
      <dgm:t>
        <a:bodyPr/>
        <a:lstStyle/>
        <a:p>
          <a:endParaRPr lang="en-US"/>
        </a:p>
      </dgm:t>
    </dgm:pt>
    <dgm:pt modelId="{06684728-3C1A-4280-AA24-09B2A67E7C31}" type="pres">
      <dgm:prSet presAssocID="{BCAB5C62-4E6A-4299-A0D9-9FFC87BA6175}" presName="topArc2" presStyleLbl="parChTrans1D1" presStyleIdx="4" presStyleCnt="18"/>
      <dgm:spPr/>
    </dgm:pt>
    <dgm:pt modelId="{A25A30D2-3D89-4A32-9BC5-E0C5577001D6}" type="pres">
      <dgm:prSet presAssocID="{BCAB5C62-4E6A-4299-A0D9-9FFC87BA6175}" presName="bottomArc2" presStyleLbl="parChTrans1D1" presStyleIdx="5" presStyleCnt="18"/>
      <dgm:spPr/>
    </dgm:pt>
    <dgm:pt modelId="{CBEE7968-570E-49AA-A879-AC8CCEF3851D}" type="pres">
      <dgm:prSet presAssocID="{BCAB5C62-4E6A-4299-A0D9-9FFC87BA6175}" presName="topConnNode2" presStyleLbl="node3" presStyleIdx="0" presStyleCnt="0"/>
      <dgm:spPr/>
      <dgm:t>
        <a:bodyPr/>
        <a:lstStyle/>
        <a:p>
          <a:endParaRPr lang="en-US"/>
        </a:p>
      </dgm:t>
    </dgm:pt>
    <dgm:pt modelId="{8252DA53-D813-45A0-A342-EC36CBA69DD9}" type="pres">
      <dgm:prSet presAssocID="{BCAB5C62-4E6A-4299-A0D9-9FFC87BA6175}" presName="hierChild4" presStyleCnt="0"/>
      <dgm:spPr/>
    </dgm:pt>
    <dgm:pt modelId="{65A966CE-0C11-4DEA-A9B5-01487C2E0EF7}" type="pres">
      <dgm:prSet presAssocID="{BCAB5C62-4E6A-4299-A0D9-9FFC87BA6175}" presName="hierChild5" presStyleCnt="0"/>
      <dgm:spPr/>
    </dgm:pt>
    <dgm:pt modelId="{5E4AE0E8-6A05-411A-9405-D8F84596439F}" type="pres">
      <dgm:prSet presAssocID="{2F7CB813-B191-477F-9C3E-A6572E8A891E}" presName="Name28" presStyleLbl="parChTrans1D3" presStyleIdx="1" presStyleCnt="6"/>
      <dgm:spPr/>
      <dgm:t>
        <a:bodyPr/>
        <a:lstStyle/>
        <a:p>
          <a:endParaRPr lang="en-US"/>
        </a:p>
      </dgm:t>
    </dgm:pt>
    <dgm:pt modelId="{736BDEDA-8355-40CB-965B-5A27833DEFEC}" type="pres">
      <dgm:prSet presAssocID="{EEFBF53A-1C27-46FA-8600-C5EFA41587B8}" presName="hierRoot2" presStyleCnt="0">
        <dgm:presLayoutVars>
          <dgm:hierBranch val="init"/>
        </dgm:presLayoutVars>
      </dgm:prSet>
      <dgm:spPr/>
    </dgm:pt>
    <dgm:pt modelId="{BD2FBDBF-5052-4478-9D6D-EED5DBECC2C7}" type="pres">
      <dgm:prSet presAssocID="{EEFBF53A-1C27-46FA-8600-C5EFA41587B8}" presName="rootComposite2" presStyleCnt="0"/>
      <dgm:spPr/>
    </dgm:pt>
    <dgm:pt modelId="{3D721AD0-3EC5-4D33-BD9D-D4D1BFD860CF}" type="pres">
      <dgm:prSet presAssocID="{EEFBF53A-1C27-46FA-8600-C5EFA41587B8}" presName="rootText2" presStyleLbl="alignAcc1" presStyleIdx="0" presStyleCnt="0">
        <dgm:presLayoutVars>
          <dgm:chPref val="3"/>
        </dgm:presLayoutVars>
      </dgm:prSet>
      <dgm:spPr/>
      <dgm:t>
        <a:bodyPr/>
        <a:lstStyle/>
        <a:p>
          <a:endParaRPr lang="en-US"/>
        </a:p>
      </dgm:t>
    </dgm:pt>
    <dgm:pt modelId="{6769BE8A-3E66-4B71-AACE-98EF67E78DE1}" type="pres">
      <dgm:prSet presAssocID="{EEFBF53A-1C27-46FA-8600-C5EFA41587B8}" presName="topArc2" presStyleLbl="parChTrans1D1" presStyleIdx="6" presStyleCnt="18"/>
      <dgm:spPr/>
    </dgm:pt>
    <dgm:pt modelId="{2F033AF3-EC61-41A0-A291-EF7D277B1F99}" type="pres">
      <dgm:prSet presAssocID="{EEFBF53A-1C27-46FA-8600-C5EFA41587B8}" presName="bottomArc2" presStyleLbl="parChTrans1D1" presStyleIdx="7" presStyleCnt="18"/>
      <dgm:spPr/>
    </dgm:pt>
    <dgm:pt modelId="{8F5F49B8-3265-4266-89AB-51D34C3900EE}" type="pres">
      <dgm:prSet presAssocID="{EEFBF53A-1C27-46FA-8600-C5EFA41587B8}" presName="topConnNode2" presStyleLbl="node3" presStyleIdx="0" presStyleCnt="0"/>
      <dgm:spPr/>
      <dgm:t>
        <a:bodyPr/>
        <a:lstStyle/>
        <a:p>
          <a:endParaRPr lang="en-US"/>
        </a:p>
      </dgm:t>
    </dgm:pt>
    <dgm:pt modelId="{E646B5AA-191E-4E92-9982-3956032522EB}" type="pres">
      <dgm:prSet presAssocID="{EEFBF53A-1C27-46FA-8600-C5EFA41587B8}" presName="hierChild4" presStyleCnt="0"/>
      <dgm:spPr/>
    </dgm:pt>
    <dgm:pt modelId="{33B4FAF3-4B95-4BA1-9AD4-04F66043EA4D}" type="pres">
      <dgm:prSet presAssocID="{EEFBF53A-1C27-46FA-8600-C5EFA41587B8}" presName="hierChild5" presStyleCnt="0"/>
      <dgm:spPr/>
    </dgm:pt>
    <dgm:pt modelId="{A98C626D-5E9B-47C4-B7CA-A5EE4B63B5CD}" type="pres">
      <dgm:prSet presAssocID="{10E2E93F-D979-45C3-8D8E-A1F0C066ECDE}" presName="Name28" presStyleLbl="parChTrans1D3" presStyleIdx="2" presStyleCnt="6"/>
      <dgm:spPr/>
      <dgm:t>
        <a:bodyPr/>
        <a:lstStyle/>
        <a:p>
          <a:endParaRPr lang="en-US"/>
        </a:p>
      </dgm:t>
    </dgm:pt>
    <dgm:pt modelId="{9D0098A7-EE74-4FA6-952F-1404836CA61B}" type="pres">
      <dgm:prSet presAssocID="{C2EAEFFF-CD71-42AF-B93C-3326B69BBFCE}" presName="hierRoot2" presStyleCnt="0">
        <dgm:presLayoutVars>
          <dgm:hierBranch val="init"/>
        </dgm:presLayoutVars>
      </dgm:prSet>
      <dgm:spPr/>
    </dgm:pt>
    <dgm:pt modelId="{8D388111-17C9-46C4-BC90-8FBF96B6CE6E}" type="pres">
      <dgm:prSet presAssocID="{C2EAEFFF-CD71-42AF-B93C-3326B69BBFCE}" presName="rootComposite2" presStyleCnt="0"/>
      <dgm:spPr/>
    </dgm:pt>
    <dgm:pt modelId="{E24BD62E-AF4C-470F-B5BE-D601AD8F5774}" type="pres">
      <dgm:prSet presAssocID="{C2EAEFFF-CD71-42AF-B93C-3326B69BBFCE}" presName="rootText2" presStyleLbl="alignAcc1" presStyleIdx="0" presStyleCnt="0">
        <dgm:presLayoutVars>
          <dgm:chPref val="3"/>
        </dgm:presLayoutVars>
      </dgm:prSet>
      <dgm:spPr/>
      <dgm:t>
        <a:bodyPr/>
        <a:lstStyle/>
        <a:p>
          <a:endParaRPr lang="en-US"/>
        </a:p>
      </dgm:t>
    </dgm:pt>
    <dgm:pt modelId="{A82316B0-834F-4CC0-B1C1-A1F486F122A8}" type="pres">
      <dgm:prSet presAssocID="{C2EAEFFF-CD71-42AF-B93C-3326B69BBFCE}" presName="topArc2" presStyleLbl="parChTrans1D1" presStyleIdx="8" presStyleCnt="18"/>
      <dgm:spPr/>
    </dgm:pt>
    <dgm:pt modelId="{AC339282-E25F-46B4-87FA-FE3E5C6D6788}" type="pres">
      <dgm:prSet presAssocID="{C2EAEFFF-CD71-42AF-B93C-3326B69BBFCE}" presName="bottomArc2" presStyleLbl="parChTrans1D1" presStyleIdx="9" presStyleCnt="18"/>
      <dgm:spPr/>
    </dgm:pt>
    <dgm:pt modelId="{EF83862B-2AB9-4786-98DF-0A03EBE0B11E}" type="pres">
      <dgm:prSet presAssocID="{C2EAEFFF-CD71-42AF-B93C-3326B69BBFCE}" presName="topConnNode2" presStyleLbl="node3" presStyleIdx="0" presStyleCnt="0"/>
      <dgm:spPr/>
      <dgm:t>
        <a:bodyPr/>
        <a:lstStyle/>
        <a:p>
          <a:endParaRPr lang="en-US"/>
        </a:p>
      </dgm:t>
    </dgm:pt>
    <dgm:pt modelId="{020B53C5-D2F5-4A62-AC11-92C35704C588}" type="pres">
      <dgm:prSet presAssocID="{C2EAEFFF-CD71-42AF-B93C-3326B69BBFCE}" presName="hierChild4" presStyleCnt="0"/>
      <dgm:spPr/>
    </dgm:pt>
    <dgm:pt modelId="{A38946AA-F7FF-4A96-8CB1-2892C0937EB4}" type="pres">
      <dgm:prSet presAssocID="{C2EAEFFF-CD71-42AF-B93C-3326B69BBFCE}" presName="hierChild5" presStyleCnt="0"/>
      <dgm:spPr/>
    </dgm:pt>
    <dgm:pt modelId="{23F76E04-6408-4E49-89EE-939139039D3E}" type="pres">
      <dgm:prSet presAssocID="{28BB96C8-E344-462A-860F-D92D0FD6B12D}" presName="Name28" presStyleLbl="parChTrans1D3" presStyleIdx="3" presStyleCnt="6"/>
      <dgm:spPr/>
      <dgm:t>
        <a:bodyPr/>
        <a:lstStyle/>
        <a:p>
          <a:endParaRPr lang="en-US"/>
        </a:p>
      </dgm:t>
    </dgm:pt>
    <dgm:pt modelId="{2C06DBAA-D8C9-453C-AD74-9ABB38A40821}" type="pres">
      <dgm:prSet presAssocID="{6F5641D1-AB6E-4A1F-BD7D-CBD2DD9CE86A}" presName="hierRoot2" presStyleCnt="0">
        <dgm:presLayoutVars>
          <dgm:hierBranch val="init"/>
        </dgm:presLayoutVars>
      </dgm:prSet>
      <dgm:spPr/>
    </dgm:pt>
    <dgm:pt modelId="{CB7881CB-0E14-4B0F-8A2A-077C41A267A5}" type="pres">
      <dgm:prSet presAssocID="{6F5641D1-AB6E-4A1F-BD7D-CBD2DD9CE86A}" presName="rootComposite2" presStyleCnt="0"/>
      <dgm:spPr/>
    </dgm:pt>
    <dgm:pt modelId="{40DAB92B-7E9A-4571-B106-610A7D4A596C}" type="pres">
      <dgm:prSet presAssocID="{6F5641D1-AB6E-4A1F-BD7D-CBD2DD9CE86A}" presName="rootText2" presStyleLbl="alignAcc1" presStyleIdx="0" presStyleCnt="0">
        <dgm:presLayoutVars>
          <dgm:chPref val="3"/>
        </dgm:presLayoutVars>
      </dgm:prSet>
      <dgm:spPr/>
      <dgm:t>
        <a:bodyPr/>
        <a:lstStyle/>
        <a:p>
          <a:endParaRPr lang="en-US"/>
        </a:p>
      </dgm:t>
    </dgm:pt>
    <dgm:pt modelId="{1D38F1D2-7FB7-4E7A-81CA-0C60D0B71BA8}" type="pres">
      <dgm:prSet presAssocID="{6F5641D1-AB6E-4A1F-BD7D-CBD2DD9CE86A}" presName="topArc2" presStyleLbl="parChTrans1D1" presStyleIdx="10" presStyleCnt="18"/>
      <dgm:spPr/>
    </dgm:pt>
    <dgm:pt modelId="{60806E1B-976A-4125-8B4D-36AF004A02F2}" type="pres">
      <dgm:prSet presAssocID="{6F5641D1-AB6E-4A1F-BD7D-CBD2DD9CE86A}" presName="bottomArc2" presStyleLbl="parChTrans1D1" presStyleIdx="11" presStyleCnt="18"/>
      <dgm:spPr/>
    </dgm:pt>
    <dgm:pt modelId="{7B78D96B-7441-4ABA-B111-2CA1A432A248}" type="pres">
      <dgm:prSet presAssocID="{6F5641D1-AB6E-4A1F-BD7D-CBD2DD9CE86A}" presName="topConnNode2" presStyleLbl="node3" presStyleIdx="0" presStyleCnt="0"/>
      <dgm:spPr/>
      <dgm:t>
        <a:bodyPr/>
        <a:lstStyle/>
        <a:p>
          <a:endParaRPr lang="en-US"/>
        </a:p>
      </dgm:t>
    </dgm:pt>
    <dgm:pt modelId="{8AD86784-8B1F-4B2B-B1D5-7E245117B573}" type="pres">
      <dgm:prSet presAssocID="{6F5641D1-AB6E-4A1F-BD7D-CBD2DD9CE86A}" presName="hierChild4" presStyleCnt="0"/>
      <dgm:spPr/>
    </dgm:pt>
    <dgm:pt modelId="{22EB9BEA-F77A-419A-B770-0D3CEC6D02B7}" type="pres">
      <dgm:prSet presAssocID="{6F5641D1-AB6E-4A1F-BD7D-CBD2DD9CE86A}" presName="hierChild5" presStyleCnt="0"/>
      <dgm:spPr/>
    </dgm:pt>
    <dgm:pt modelId="{76288AC6-8DF5-4B09-9F76-BDF5568008A2}" type="pres">
      <dgm:prSet presAssocID="{286EA122-49E2-40EF-8A77-DD9635225D9F}" presName="Name28" presStyleLbl="parChTrans1D3" presStyleIdx="4" presStyleCnt="6"/>
      <dgm:spPr/>
      <dgm:t>
        <a:bodyPr/>
        <a:lstStyle/>
        <a:p>
          <a:endParaRPr lang="en-US"/>
        </a:p>
      </dgm:t>
    </dgm:pt>
    <dgm:pt modelId="{362585A3-1F47-45DC-8BC3-2A557774C6BC}" type="pres">
      <dgm:prSet presAssocID="{A2315E5F-646D-42D9-8F47-D09B86F2FC70}" presName="hierRoot2" presStyleCnt="0">
        <dgm:presLayoutVars>
          <dgm:hierBranch val="init"/>
        </dgm:presLayoutVars>
      </dgm:prSet>
      <dgm:spPr/>
    </dgm:pt>
    <dgm:pt modelId="{A2B6E763-E19D-496C-BCDE-707782E230B4}" type="pres">
      <dgm:prSet presAssocID="{A2315E5F-646D-42D9-8F47-D09B86F2FC70}" presName="rootComposite2" presStyleCnt="0"/>
      <dgm:spPr/>
    </dgm:pt>
    <dgm:pt modelId="{2157E03A-0CC2-4E0A-9967-2E730D155CCC}" type="pres">
      <dgm:prSet presAssocID="{A2315E5F-646D-42D9-8F47-D09B86F2FC70}" presName="rootText2" presStyleLbl="alignAcc1" presStyleIdx="0" presStyleCnt="0">
        <dgm:presLayoutVars>
          <dgm:chPref val="3"/>
        </dgm:presLayoutVars>
      </dgm:prSet>
      <dgm:spPr/>
      <dgm:t>
        <a:bodyPr/>
        <a:lstStyle/>
        <a:p>
          <a:endParaRPr lang="en-US"/>
        </a:p>
      </dgm:t>
    </dgm:pt>
    <dgm:pt modelId="{7272C06B-8259-42C0-96BF-54C9C68E484D}" type="pres">
      <dgm:prSet presAssocID="{A2315E5F-646D-42D9-8F47-D09B86F2FC70}" presName="topArc2" presStyleLbl="parChTrans1D1" presStyleIdx="12" presStyleCnt="18"/>
      <dgm:spPr/>
    </dgm:pt>
    <dgm:pt modelId="{BF35BAEB-B945-4625-AD2E-F7ECD3920469}" type="pres">
      <dgm:prSet presAssocID="{A2315E5F-646D-42D9-8F47-D09B86F2FC70}" presName="bottomArc2" presStyleLbl="parChTrans1D1" presStyleIdx="13" presStyleCnt="18"/>
      <dgm:spPr/>
    </dgm:pt>
    <dgm:pt modelId="{CC139450-9089-4C87-8C63-31229700BF5F}" type="pres">
      <dgm:prSet presAssocID="{A2315E5F-646D-42D9-8F47-D09B86F2FC70}" presName="topConnNode2" presStyleLbl="node3" presStyleIdx="0" presStyleCnt="0"/>
      <dgm:spPr/>
      <dgm:t>
        <a:bodyPr/>
        <a:lstStyle/>
        <a:p>
          <a:endParaRPr lang="en-US"/>
        </a:p>
      </dgm:t>
    </dgm:pt>
    <dgm:pt modelId="{F6C24E91-210E-46B2-8A9F-C629E1D2A149}" type="pres">
      <dgm:prSet presAssocID="{A2315E5F-646D-42D9-8F47-D09B86F2FC70}" presName="hierChild4" presStyleCnt="0"/>
      <dgm:spPr/>
    </dgm:pt>
    <dgm:pt modelId="{EED153AA-3694-4C15-83FC-DBEB5314B2AD}" type="pres">
      <dgm:prSet presAssocID="{A2315E5F-646D-42D9-8F47-D09B86F2FC70}" presName="hierChild5" presStyleCnt="0"/>
      <dgm:spPr/>
    </dgm:pt>
    <dgm:pt modelId="{1C9E1626-E39F-4766-AC3D-5A6FF28F843E}" type="pres">
      <dgm:prSet presAssocID="{F91E338B-3886-49D8-BC86-94C0BA280EC2}" presName="hierChild5" presStyleCnt="0"/>
      <dgm:spPr/>
    </dgm:pt>
    <dgm:pt modelId="{578EA8C7-1513-4A9A-BA46-DBAD7369C08B}" type="pres">
      <dgm:prSet presAssocID="{D8009DA4-2881-467D-9902-729DAE03C0BA}" presName="Name101" presStyleLbl="parChTrans1D3" presStyleIdx="5" presStyleCnt="6"/>
      <dgm:spPr/>
      <dgm:t>
        <a:bodyPr/>
        <a:lstStyle/>
        <a:p>
          <a:endParaRPr lang="en-US"/>
        </a:p>
      </dgm:t>
    </dgm:pt>
    <dgm:pt modelId="{B2C4E166-04C7-43FD-9020-77185394B382}" type="pres">
      <dgm:prSet presAssocID="{E23883D7-D4F8-4088-B243-302961DCDCFC}" presName="hierRoot3" presStyleCnt="0">
        <dgm:presLayoutVars>
          <dgm:hierBranch val="init"/>
        </dgm:presLayoutVars>
      </dgm:prSet>
      <dgm:spPr/>
    </dgm:pt>
    <dgm:pt modelId="{BF497B19-E0EF-4CDB-BCE9-F347BD8B9D86}" type="pres">
      <dgm:prSet presAssocID="{E23883D7-D4F8-4088-B243-302961DCDCFC}" presName="rootComposite3" presStyleCnt="0"/>
      <dgm:spPr/>
    </dgm:pt>
    <dgm:pt modelId="{9AB950E8-30DD-4BD7-BBC6-C34E169DBC02}" type="pres">
      <dgm:prSet presAssocID="{E23883D7-D4F8-4088-B243-302961DCDCFC}" presName="rootText3" presStyleLbl="alignAcc1" presStyleIdx="0" presStyleCnt="0">
        <dgm:presLayoutVars>
          <dgm:chPref val="3"/>
        </dgm:presLayoutVars>
      </dgm:prSet>
      <dgm:spPr/>
      <dgm:t>
        <a:bodyPr/>
        <a:lstStyle/>
        <a:p>
          <a:endParaRPr lang="en-US"/>
        </a:p>
      </dgm:t>
    </dgm:pt>
    <dgm:pt modelId="{F2A89EFA-EBE8-4D54-A6D4-D64C06C025ED}" type="pres">
      <dgm:prSet presAssocID="{E23883D7-D4F8-4088-B243-302961DCDCFC}" presName="topArc3" presStyleLbl="parChTrans1D1" presStyleIdx="14" presStyleCnt="18"/>
      <dgm:spPr/>
    </dgm:pt>
    <dgm:pt modelId="{036DA5BA-72DC-4F8F-8801-45288600EAF3}" type="pres">
      <dgm:prSet presAssocID="{E23883D7-D4F8-4088-B243-302961DCDCFC}" presName="bottomArc3" presStyleLbl="parChTrans1D1" presStyleIdx="15" presStyleCnt="18"/>
      <dgm:spPr/>
    </dgm:pt>
    <dgm:pt modelId="{2E1B4A74-09F6-47B4-8775-07D3F442A538}" type="pres">
      <dgm:prSet presAssocID="{E23883D7-D4F8-4088-B243-302961DCDCFC}" presName="topConnNode3" presStyleLbl="asst2" presStyleIdx="0" presStyleCnt="0"/>
      <dgm:spPr/>
      <dgm:t>
        <a:bodyPr/>
        <a:lstStyle/>
        <a:p>
          <a:endParaRPr lang="en-US"/>
        </a:p>
      </dgm:t>
    </dgm:pt>
    <dgm:pt modelId="{1ECE1645-1C28-4A04-9431-A02065D2B47C}" type="pres">
      <dgm:prSet presAssocID="{E23883D7-D4F8-4088-B243-302961DCDCFC}" presName="hierChild6" presStyleCnt="0"/>
      <dgm:spPr/>
    </dgm:pt>
    <dgm:pt modelId="{97B61D11-EEB6-4AF6-8D20-F35CF66B97AA}" type="pres">
      <dgm:prSet presAssocID="{E23883D7-D4F8-4088-B243-302961DCDCFC}" presName="hierChild7" presStyleCnt="0"/>
      <dgm:spPr/>
    </dgm:pt>
    <dgm:pt modelId="{DA5E0A8B-6977-4612-8063-AB29C38E2F13}" type="pres">
      <dgm:prSet presAssocID="{9A8935EA-7DE8-4826-94AC-107F98FF885B}" presName="Name101" presStyleLbl="parChTrans1D4" presStyleIdx="0" presStyleCnt="1"/>
      <dgm:spPr/>
      <dgm:t>
        <a:bodyPr/>
        <a:lstStyle/>
        <a:p>
          <a:endParaRPr lang="en-US"/>
        </a:p>
      </dgm:t>
    </dgm:pt>
    <dgm:pt modelId="{0BB3CE9F-20E5-445D-8B17-519C0B5E69F9}" type="pres">
      <dgm:prSet presAssocID="{4EEAE7F3-D222-443F-856D-0FF4D35727AF}" presName="hierRoot3" presStyleCnt="0">
        <dgm:presLayoutVars>
          <dgm:hierBranch val="init"/>
        </dgm:presLayoutVars>
      </dgm:prSet>
      <dgm:spPr/>
    </dgm:pt>
    <dgm:pt modelId="{7E679724-F9D0-42DC-AF8E-EF563AF0DD1A}" type="pres">
      <dgm:prSet presAssocID="{4EEAE7F3-D222-443F-856D-0FF4D35727AF}" presName="rootComposite3" presStyleCnt="0"/>
      <dgm:spPr/>
    </dgm:pt>
    <dgm:pt modelId="{80573725-C712-4D0A-BAF0-8225E76C37C7}" type="pres">
      <dgm:prSet presAssocID="{4EEAE7F3-D222-443F-856D-0FF4D35727AF}" presName="rootText3" presStyleLbl="alignAcc1" presStyleIdx="0" presStyleCnt="0">
        <dgm:presLayoutVars>
          <dgm:chPref val="3"/>
        </dgm:presLayoutVars>
      </dgm:prSet>
      <dgm:spPr/>
      <dgm:t>
        <a:bodyPr/>
        <a:lstStyle/>
        <a:p>
          <a:endParaRPr lang="en-US"/>
        </a:p>
      </dgm:t>
    </dgm:pt>
    <dgm:pt modelId="{BA4EEF07-8EFC-45FC-8287-637841E7E469}" type="pres">
      <dgm:prSet presAssocID="{4EEAE7F3-D222-443F-856D-0FF4D35727AF}" presName="topArc3" presStyleLbl="parChTrans1D1" presStyleIdx="16" presStyleCnt="18"/>
      <dgm:spPr/>
    </dgm:pt>
    <dgm:pt modelId="{57527930-F5E9-4702-AC0C-01B1FDE6FDF3}" type="pres">
      <dgm:prSet presAssocID="{4EEAE7F3-D222-443F-856D-0FF4D35727AF}" presName="bottomArc3" presStyleLbl="parChTrans1D1" presStyleIdx="17" presStyleCnt="18"/>
      <dgm:spPr/>
    </dgm:pt>
    <dgm:pt modelId="{44E95E93-928B-4E58-9BBF-0282D64F981F}" type="pres">
      <dgm:prSet presAssocID="{4EEAE7F3-D222-443F-856D-0FF4D35727AF}" presName="topConnNode3" presStyleLbl="asst2" presStyleIdx="0" presStyleCnt="0"/>
      <dgm:spPr/>
      <dgm:t>
        <a:bodyPr/>
        <a:lstStyle/>
        <a:p>
          <a:endParaRPr lang="en-US"/>
        </a:p>
      </dgm:t>
    </dgm:pt>
    <dgm:pt modelId="{B4D19727-6828-45FE-AC55-9B8ACF79EA9C}" type="pres">
      <dgm:prSet presAssocID="{4EEAE7F3-D222-443F-856D-0FF4D35727AF}" presName="hierChild6" presStyleCnt="0"/>
      <dgm:spPr/>
    </dgm:pt>
    <dgm:pt modelId="{3AF2BB65-019C-476B-BE69-89D1AB8560BD}" type="pres">
      <dgm:prSet presAssocID="{4EEAE7F3-D222-443F-856D-0FF4D35727AF}" presName="hierChild7" presStyleCnt="0"/>
      <dgm:spPr/>
    </dgm:pt>
    <dgm:pt modelId="{337A7077-3D0F-4B01-AF0A-7DB9A95D9FA7}" type="pres">
      <dgm:prSet presAssocID="{43E7837B-860B-4E47-8111-E841B41DAD38}" presName="hierChild3" presStyleCnt="0"/>
      <dgm:spPr/>
    </dgm:pt>
  </dgm:ptLst>
  <dgm:cxnLst>
    <dgm:cxn modelId="{52C741C8-6939-4068-AD50-66A80E8757C9}" type="presOf" srcId="{4EEAE7F3-D222-443F-856D-0FF4D35727AF}" destId="{80573725-C712-4D0A-BAF0-8225E76C37C7}" srcOrd="0" destOrd="0" presId="urn:microsoft.com/office/officeart/2008/layout/HalfCircleOrganizationChart"/>
    <dgm:cxn modelId="{6600AED0-DB5B-466F-AA0F-7F0DAB107F77}" type="presOf" srcId="{EEFBF53A-1C27-46FA-8600-C5EFA41587B8}" destId="{8F5F49B8-3265-4266-89AB-51D34C3900EE}" srcOrd="1" destOrd="0" presId="urn:microsoft.com/office/officeart/2008/layout/HalfCircleOrganizationChart"/>
    <dgm:cxn modelId="{8469E2B2-1F6F-4EF9-A899-6D236DC32B38}" type="presOf" srcId="{10E2E93F-D979-45C3-8D8E-A1F0C066ECDE}" destId="{A98C626D-5E9B-47C4-B7CA-A5EE4B63B5CD}" srcOrd="0" destOrd="0" presId="urn:microsoft.com/office/officeart/2008/layout/HalfCircleOrganizationChart"/>
    <dgm:cxn modelId="{962C2667-47E9-4CB2-AAA8-CD548DE7C48D}" type="presOf" srcId="{F91E338B-3886-49D8-BC86-94C0BA280EC2}" destId="{7D8FF538-6178-4D8B-BF32-B8A8C7DD9720}" srcOrd="1" destOrd="0" presId="urn:microsoft.com/office/officeart/2008/layout/HalfCircleOrganizationChart"/>
    <dgm:cxn modelId="{1A440318-90A0-4E03-AEEA-3D84AE99A5FD}" type="presOf" srcId="{6F5641D1-AB6E-4A1F-BD7D-CBD2DD9CE86A}" destId="{40DAB92B-7E9A-4571-B106-610A7D4A596C}" srcOrd="0" destOrd="0" presId="urn:microsoft.com/office/officeart/2008/layout/HalfCircleOrganizationChart"/>
    <dgm:cxn modelId="{6813DBAF-6AC2-4F00-B325-424F6F4CC08C}" type="presOf" srcId="{28BB96C8-E344-462A-860F-D92D0FD6B12D}" destId="{23F76E04-6408-4E49-89EE-939139039D3E}" srcOrd="0" destOrd="0" presId="urn:microsoft.com/office/officeart/2008/layout/HalfCircleOrganizationChart"/>
    <dgm:cxn modelId="{CB2F693A-0FD9-436C-9004-D0F4B9F5C82B}" type="presOf" srcId="{C2EAEFFF-CD71-42AF-B93C-3326B69BBFCE}" destId="{E24BD62E-AF4C-470F-B5BE-D601AD8F5774}" srcOrd="0" destOrd="0" presId="urn:microsoft.com/office/officeart/2008/layout/HalfCircleOrganizationChart"/>
    <dgm:cxn modelId="{89BC69CA-7412-4855-9695-FB920B314C26}" type="presOf" srcId="{2F7CB813-B191-477F-9C3E-A6572E8A891E}" destId="{5E4AE0E8-6A05-411A-9405-D8F84596439F}" srcOrd="0" destOrd="0" presId="urn:microsoft.com/office/officeart/2008/layout/HalfCircleOrganizationChart"/>
    <dgm:cxn modelId="{073AE725-1E62-45E8-8AB2-5B9B96E078BC}" type="presOf" srcId="{BCAB5C62-4E6A-4299-A0D9-9FFC87BA6175}" destId="{8B7437A4-BACE-4CED-AB37-61C592F410F8}" srcOrd="0" destOrd="0" presId="urn:microsoft.com/office/officeart/2008/layout/HalfCircleOrganizationChart"/>
    <dgm:cxn modelId="{3025A085-2404-42CA-B8B3-464994F4E606}" type="presOf" srcId="{E49CFAD6-2B72-4831-8F23-A35C1B18F62A}" destId="{10A9F72A-C4F9-4FF0-BD6E-F1BCFBA73A62}" srcOrd="0" destOrd="0" presId="urn:microsoft.com/office/officeart/2008/layout/HalfCircleOrganizationChart"/>
    <dgm:cxn modelId="{4C1CBD8E-598D-488B-B4D2-17279E1CCCD1}" type="presOf" srcId="{A2315E5F-646D-42D9-8F47-D09B86F2FC70}" destId="{2157E03A-0CC2-4E0A-9967-2E730D155CCC}" srcOrd="0" destOrd="0" presId="urn:microsoft.com/office/officeart/2008/layout/HalfCircleOrganizationChart"/>
    <dgm:cxn modelId="{4868FE35-0640-4258-AFEC-353A25B7B34D}" type="presOf" srcId="{6F5641D1-AB6E-4A1F-BD7D-CBD2DD9CE86A}" destId="{7B78D96B-7441-4ABA-B111-2CA1A432A248}" srcOrd="1" destOrd="0" presId="urn:microsoft.com/office/officeart/2008/layout/HalfCircleOrganizationChart"/>
    <dgm:cxn modelId="{ADEC6977-21B2-4851-B471-5BBF1545239F}" srcId="{65E188FB-69DC-457B-A91D-D00A2CAAE6FA}" destId="{43E7837B-860B-4E47-8111-E841B41DAD38}" srcOrd="0" destOrd="0" parTransId="{8BFC53C5-3DEC-48AF-A415-381ECF46554C}" sibTransId="{DB2E897E-D4AE-46CE-8313-6711EE805655}"/>
    <dgm:cxn modelId="{3A6D144D-7946-4205-8345-4D9A38DB7587}" type="presOf" srcId="{88B3690D-7CF9-4484-8420-A59A19DCEFCA}" destId="{F427A6EA-3965-4F11-AA8F-07F74E4F62C5}" srcOrd="0" destOrd="0" presId="urn:microsoft.com/office/officeart/2008/layout/HalfCircleOrganizationChart"/>
    <dgm:cxn modelId="{CDEEC367-0C9F-4FA2-BEA5-3A172F896A3B}" type="presOf" srcId="{43E7837B-860B-4E47-8111-E841B41DAD38}" destId="{AD78016B-9793-45C4-8949-C4E5B9A11E61}" srcOrd="0" destOrd="0" presId="urn:microsoft.com/office/officeart/2008/layout/HalfCircleOrganizationChart"/>
    <dgm:cxn modelId="{46A11FE2-55FB-42F2-9D8A-B03CE867C6D5}" srcId="{F91E338B-3886-49D8-BC86-94C0BA280EC2}" destId="{C2EAEFFF-CD71-42AF-B93C-3326B69BBFCE}" srcOrd="3" destOrd="0" parTransId="{10E2E93F-D979-45C3-8D8E-A1F0C066ECDE}" sibTransId="{22F7040F-1C29-4758-98B0-31A899754AC0}"/>
    <dgm:cxn modelId="{0FE98AF6-1F88-43E6-9EBD-B35C15DCEAD6}" type="presOf" srcId="{43E7837B-860B-4E47-8111-E841B41DAD38}" destId="{FB71EBBB-B036-4B13-96EA-443F512EE668}" srcOrd="1" destOrd="0" presId="urn:microsoft.com/office/officeart/2008/layout/HalfCircleOrganizationChart"/>
    <dgm:cxn modelId="{A26EBCA3-8935-4B92-A6F3-48330051A7C9}" srcId="{F91E338B-3886-49D8-BC86-94C0BA280EC2}" destId="{E23883D7-D4F8-4088-B243-302961DCDCFC}" srcOrd="0" destOrd="0" parTransId="{D8009DA4-2881-467D-9902-729DAE03C0BA}" sibTransId="{951337C1-A0D5-434B-B6A6-3A3E11D755BC}"/>
    <dgm:cxn modelId="{F65E9273-E549-43B1-8D54-6EA0970020C0}" srcId="{E23883D7-D4F8-4088-B243-302961DCDCFC}" destId="{4EEAE7F3-D222-443F-856D-0FF4D35727AF}" srcOrd="0" destOrd="0" parTransId="{9A8935EA-7DE8-4826-94AC-107F98FF885B}" sibTransId="{DC175276-7D3E-4D7A-893C-5B0B263BC596}"/>
    <dgm:cxn modelId="{08C204B6-3C2D-436C-BEDE-8281B048C652}" type="presOf" srcId="{F91E338B-3886-49D8-BC86-94C0BA280EC2}" destId="{83764DDE-082E-4708-9897-28BC5C007289}" srcOrd="0" destOrd="0" presId="urn:microsoft.com/office/officeart/2008/layout/HalfCircleOrganizationChart"/>
    <dgm:cxn modelId="{52CC4D3E-99E7-4EF4-963F-B38AC951CBA7}" type="presOf" srcId="{65E188FB-69DC-457B-A91D-D00A2CAAE6FA}" destId="{00AF8440-6FB8-43B7-A3B2-0B6A11C5F8F4}" srcOrd="0" destOrd="0" presId="urn:microsoft.com/office/officeart/2008/layout/HalfCircleOrganizationChart"/>
    <dgm:cxn modelId="{52A03BE4-C875-4FBF-8B19-970B13272785}" srcId="{43E7837B-860B-4E47-8111-E841B41DAD38}" destId="{F91E338B-3886-49D8-BC86-94C0BA280EC2}" srcOrd="0" destOrd="0" parTransId="{E49CFAD6-2B72-4831-8F23-A35C1B18F62A}" sibTransId="{17F82D46-0804-4D5C-94A8-ED5C5AD19FED}"/>
    <dgm:cxn modelId="{3189B6B5-DA62-4F11-B6A6-30927C6A9F6E}" type="presOf" srcId="{C2EAEFFF-CD71-42AF-B93C-3326B69BBFCE}" destId="{EF83862B-2AB9-4786-98DF-0A03EBE0B11E}" srcOrd="1" destOrd="0" presId="urn:microsoft.com/office/officeart/2008/layout/HalfCircleOrganizationChart"/>
    <dgm:cxn modelId="{5DC7D0A9-DC0A-4E92-A83F-0019E5C0EB42}" type="presOf" srcId="{E23883D7-D4F8-4088-B243-302961DCDCFC}" destId="{2E1B4A74-09F6-47B4-8775-07D3F442A538}" srcOrd="1" destOrd="0" presId="urn:microsoft.com/office/officeart/2008/layout/HalfCircleOrganizationChart"/>
    <dgm:cxn modelId="{8096918D-3C76-4C34-B6F6-144BD79EECB3}" srcId="{F91E338B-3886-49D8-BC86-94C0BA280EC2}" destId="{BCAB5C62-4E6A-4299-A0D9-9FFC87BA6175}" srcOrd="1" destOrd="0" parTransId="{88B3690D-7CF9-4484-8420-A59A19DCEFCA}" sibTransId="{D62AC28B-F22B-413D-8A69-EBFD98BEFD04}"/>
    <dgm:cxn modelId="{C692677F-44C4-497F-BB7D-03CC717784AD}" type="presOf" srcId="{E23883D7-D4F8-4088-B243-302961DCDCFC}" destId="{9AB950E8-30DD-4BD7-BBC6-C34E169DBC02}" srcOrd="0" destOrd="0" presId="urn:microsoft.com/office/officeart/2008/layout/HalfCircleOrganizationChart"/>
    <dgm:cxn modelId="{62237142-797F-4985-8553-588944259987}" type="presOf" srcId="{BCAB5C62-4E6A-4299-A0D9-9FFC87BA6175}" destId="{CBEE7968-570E-49AA-A879-AC8CCEF3851D}" srcOrd="1" destOrd="0" presId="urn:microsoft.com/office/officeart/2008/layout/HalfCircleOrganizationChart"/>
    <dgm:cxn modelId="{651F0C57-8A58-44BC-BDE3-6647171915B8}" type="presOf" srcId="{286EA122-49E2-40EF-8A77-DD9635225D9F}" destId="{76288AC6-8DF5-4B09-9F76-BDF5568008A2}" srcOrd="0" destOrd="0" presId="urn:microsoft.com/office/officeart/2008/layout/HalfCircleOrganizationChart"/>
    <dgm:cxn modelId="{FD230504-23DA-40DA-AF96-B26B2815E818}" srcId="{F91E338B-3886-49D8-BC86-94C0BA280EC2}" destId="{EEFBF53A-1C27-46FA-8600-C5EFA41587B8}" srcOrd="2" destOrd="0" parTransId="{2F7CB813-B191-477F-9C3E-A6572E8A891E}" sibTransId="{B56DE15B-D16F-4C42-8D6F-3063464ECFC0}"/>
    <dgm:cxn modelId="{5FBC3CE9-7CAE-427E-AE0D-5893CCE9A517}" type="presOf" srcId="{4EEAE7F3-D222-443F-856D-0FF4D35727AF}" destId="{44E95E93-928B-4E58-9BBF-0282D64F981F}" srcOrd="1" destOrd="0" presId="urn:microsoft.com/office/officeart/2008/layout/HalfCircleOrganizationChart"/>
    <dgm:cxn modelId="{8AEAEC76-4575-42CB-AA5A-6ECFB2D98A1C}" srcId="{F91E338B-3886-49D8-BC86-94C0BA280EC2}" destId="{6F5641D1-AB6E-4A1F-BD7D-CBD2DD9CE86A}" srcOrd="4" destOrd="0" parTransId="{28BB96C8-E344-462A-860F-D92D0FD6B12D}" sibTransId="{696F84C8-A9CB-432C-9186-64144955C150}"/>
    <dgm:cxn modelId="{8CC6D8D3-1B2C-4584-86CC-355F0D4636D6}" srcId="{F91E338B-3886-49D8-BC86-94C0BA280EC2}" destId="{A2315E5F-646D-42D9-8F47-D09B86F2FC70}" srcOrd="5" destOrd="0" parTransId="{286EA122-49E2-40EF-8A77-DD9635225D9F}" sibTransId="{086E9C14-1BAE-4E96-A3A6-A820CAF83659}"/>
    <dgm:cxn modelId="{79BB17B2-D40B-42EB-B381-A19D7CE54235}" type="presOf" srcId="{EEFBF53A-1C27-46FA-8600-C5EFA41587B8}" destId="{3D721AD0-3EC5-4D33-BD9D-D4D1BFD860CF}" srcOrd="0" destOrd="0" presId="urn:microsoft.com/office/officeart/2008/layout/HalfCircleOrganizationChart"/>
    <dgm:cxn modelId="{8F763ED0-EA55-40CB-9E33-3D954C8CEEFD}" type="presOf" srcId="{A2315E5F-646D-42D9-8F47-D09B86F2FC70}" destId="{CC139450-9089-4C87-8C63-31229700BF5F}" srcOrd="1" destOrd="0" presId="urn:microsoft.com/office/officeart/2008/layout/HalfCircleOrganizationChart"/>
    <dgm:cxn modelId="{64E0D577-B0D9-4AE9-9F55-4E5BF8E9AF36}" type="presOf" srcId="{9A8935EA-7DE8-4826-94AC-107F98FF885B}" destId="{DA5E0A8B-6977-4612-8063-AB29C38E2F13}" srcOrd="0" destOrd="0" presId="urn:microsoft.com/office/officeart/2008/layout/HalfCircleOrganizationChart"/>
    <dgm:cxn modelId="{43556540-27E4-4752-A015-EE84EA05CF5B}" type="presOf" srcId="{D8009DA4-2881-467D-9902-729DAE03C0BA}" destId="{578EA8C7-1513-4A9A-BA46-DBAD7369C08B}" srcOrd="0" destOrd="0" presId="urn:microsoft.com/office/officeart/2008/layout/HalfCircleOrganizationChart"/>
    <dgm:cxn modelId="{EEEC53AB-B79A-4AD4-8975-89E4BF4ABB0B}" type="presParOf" srcId="{00AF8440-6FB8-43B7-A3B2-0B6A11C5F8F4}" destId="{F173AC7A-6FF1-4C2E-BF3C-70D70E5CBDC3}" srcOrd="0" destOrd="0" presId="urn:microsoft.com/office/officeart/2008/layout/HalfCircleOrganizationChart"/>
    <dgm:cxn modelId="{C1D6E5D6-8E6F-4F08-998E-C161A1EBAF32}" type="presParOf" srcId="{F173AC7A-6FF1-4C2E-BF3C-70D70E5CBDC3}" destId="{620CA783-3E3D-40BF-8AE0-464C2B2AF47C}" srcOrd="0" destOrd="0" presId="urn:microsoft.com/office/officeart/2008/layout/HalfCircleOrganizationChart"/>
    <dgm:cxn modelId="{87B30E31-5AD6-4FA1-9C8C-B8B1AAA107A9}" type="presParOf" srcId="{620CA783-3E3D-40BF-8AE0-464C2B2AF47C}" destId="{AD78016B-9793-45C4-8949-C4E5B9A11E61}" srcOrd="0" destOrd="0" presId="urn:microsoft.com/office/officeart/2008/layout/HalfCircleOrganizationChart"/>
    <dgm:cxn modelId="{13E931F8-9890-47FE-8E8F-BB0A476DD1E4}" type="presParOf" srcId="{620CA783-3E3D-40BF-8AE0-464C2B2AF47C}" destId="{8B99A697-0690-417D-AC01-98C1CAF0824E}" srcOrd="1" destOrd="0" presId="urn:microsoft.com/office/officeart/2008/layout/HalfCircleOrganizationChart"/>
    <dgm:cxn modelId="{BA99482D-AE20-47F6-9C45-73D7193D4DD1}" type="presParOf" srcId="{620CA783-3E3D-40BF-8AE0-464C2B2AF47C}" destId="{BEE41A62-C525-409B-9B42-CF5CC78D116E}" srcOrd="2" destOrd="0" presId="urn:microsoft.com/office/officeart/2008/layout/HalfCircleOrganizationChart"/>
    <dgm:cxn modelId="{16547783-E9FE-4216-8ADB-E9271BFE99D0}" type="presParOf" srcId="{620CA783-3E3D-40BF-8AE0-464C2B2AF47C}" destId="{FB71EBBB-B036-4B13-96EA-443F512EE668}" srcOrd="3" destOrd="0" presId="urn:microsoft.com/office/officeart/2008/layout/HalfCircleOrganizationChart"/>
    <dgm:cxn modelId="{C8337FF1-7A0B-4D2E-8224-29AF6D7AE972}" type="presParOf" srcId="{F173AC7A-6FF1-4C2E-BF3C-70D70E5CBDC3}" destId="{545492F1-85A8-418E-9673-E33878659225}" srcOrd="1" destOrd="0" presId="urn:microsoft.com/office/officeart/2008/layout/HalfCircleOrganizationChart"/>
    <dgm:cxn modelId="{DFAE5AD4-8E30-478C-91A0-AD19F4A6D3B3}" type="presParOf" srcId="{545492F1-85A8-418E-9673-E33878659225}" destId="{10A9F72A-C4F9-4FF0-BD6E-F1BCFBA73A62}" srcOrd="0" destOrd="0" presId="urn:microsoft.com/office/officeart/2008/layout/HalfCircleOrganizationChart"/>
    <dgm:cxn modelId="{7FA93540-FE5D-40DD-8910-01F08F43E94B}" type="presParOf" srcId="{545492F1-85A8-418E-9673-E33878659225}" destId="{DBE4E1C9-DF85-4012-8911-5F8DF762BF68}" srcOrd="1" destOrd="0" presId="urn:microsoft.com/office/officeart/2008/layout/HalfCircleOrganizationChart"/>
    <dgm:cxn modelId="{2414D162-9823-4597-B310-5065B8FE947A}" type="presParOf" srcId="{DBE4E1C9-DF85-4012-8911-5F8DF762BF68}" destId="{5F3AD5DD-120E-47D3-910A-F6FBB18078F0}" srcOrd="0" destOrd="0" presId="urn:microsoft.com/office/officeart/2008/layout/HalfCircleOrganizationChart"/>
    <dgm:cxn modelId="{47CC6077-5FE2-4DFD-9D79-597780256CA5}" type="presParOf" srcId="{5F3AD5DD-120E-47D3-910A-F6FBB18078F0}" destId="{83764DDE-082E-4708-9897-28BC5C007289}" srcOrd="0" destOrd="0" presId="urn:microsoft.com/office/officeart/2008/layout/HalfCircleOrganizationChart"/>
    <dgm:cxn modelId="{0DF6A242-1DE6-4C6C-9CF3-46E5C98B38A6}" type="presParOf" srcId="{5F3AD5DD-120E-47D3-910A-F6FBB18078F0}" destId="{482A4B71-84AC-4E48-B8EA-5B9E6B307AAB}" srcOrd="1" destOrd="0" presId="urn:microsoft.com/office/officeart/2008/layout/HalfCircleOrganizationChart"/>
    <dgm:cxn modelId="{19E5E834-9CE8-4875-8032-54965EED2CA1}" type="presParOf" srcId="{5F3AD5DD-120E-47D3-910A-F6FBB18078F0}" destId="{1C58317B-84F5-4332-8BBE-2231DFBBC4BA}" srcOrd="2" destOrd="0" presId="urn:microsoft.com/office/officeart/2008/layout/HalfCircleOrganizationChart"/>
    <dgm:cxn modelId="{1B723F1F-7A54-40FC-B33C-62E37FF4F449}" type="presParOf" srcId="{5F3AD5DD-120E-47D3-910A-F6FBB18078F0}" destId="{7D8FF538-6178-4D8B-BF32-B8A8C7DD9720}" srcOrd="3" destOrd="0" presId="urn:microsoft.com/office/officeart/2008/layout/HalfCircleOrganizationChart"/>
    <dgm:cxn modelId="{5F4E1CE3-57F3-42CF-8F40-3056F17ECF2D}" type="presParOf" srcId="{DBE4E1C9-DF85-4012-8911-5F8DF762BF68}" destId="{6A3E705F-A315-467A-B623-CD43E72C6569}" srcOrd="1" destOrd="0" presId="urn:microsoft.com/office/officeart/2008/layout/HalfCircleOrganizationChart"/>
    <dgm:cxn modelId="{2BE020B7-6FFB-4742-8348-F09F614DCFAA}" type="presParOf" srcId="{6A3E705F-A315-467A-B623-CD43E72C6569}" destId="{F427A6EA-3965-4F11-AA8F-07F74E4F62C5}" srcOrd="0" destOrd="0" presId="urn:microsoft.com/office/officeart/2008/layout/HalfCircleOrganizationChart"/>
    <dgm:cxn modelId="{E77473CA-881B-408F-A90D-E9784666CF23}" type="presParOf" srcId="{6A3E705F-A315-467A-B623-CD43E72C6569}" destId="{FEFA7BAB-D800-4FDD-91AC-19A1B0050A14}" srcOrd="1" destOrd="0" presId="urn:microsoft.com/office/officeart/2008/layout/HalfCircleOrganizationChart"/>
    <dgm:cxn modelId="{BDC8C01F-A550-44F0-A7B6-7BFAEE8268B9}" type="presParOf" srcId="{FEFA7BAB-D800-4FDD-91AC-19A1B0050A14}" destId="{34ECAC1A-A45C-4AB2-953D-7F65C670F9EC}" srcOrd="0" destOrd="0" presId="urn:microsoft.com/office/officeart/2008/layout/HalfCircleOrganizationChart"/>
    <dgm:cxn modelId="{BE2ABC8E-EEEC-4752-AAD9-C35A09DDF83E}" type="presParOf" srcId="{34ECAC1A-A45C-4AB2-953D-7F65C670F9EC}" destId="{8B7437A4-BACE-4CED-AB37-61C592F410F8}" srcOrd="0" destOrd="0" presId="urn:microsoft.com/office/officeart/2008/layout/HalfCircleOrganizationChart"/>
    <dgm:cxn modelId="{CF5A889C-6F99-4CC0-B5CA-89F2480C4573}" type="presParOf" srcId="{34ECAC1A-A45C-4AB2-953D-7F65C670F9EC}" destId="{06684728-3C1A-4280-AA24-09B2A67E7C31}" srcOrd="1" destOrd="0" presId="urn:microsoft.com/office/officeart/2008/layout/HalfCircleOrganizationChart"/>
    <dgm:cxn modelId="{0A68AE33-37CD-4145-909D-A9122CDB191A}" type="presParOf" srcId="{34ECAC1A-A45C-4AB2-953D-7F65C670F9EC}" destId="{A25A30D2-3D89-4A32-9BC5-E0C5577001D6}" srcOrd="2" destOrd="0" presId="urn:microsoft.com/office/officeart/2008/layout/HalfCircleOrganizationChart"/>
    <dgm:cxn modelId="{BBCD4DFF-8BB7-4727-9589-C16E7ADFF282}" type="presParOf" srcId="{34ECAC1A-A45C-4AB2-953D-7F65C670F9EC}" destId="{CBEE7968-570E-49AA-A879-AC8CCEF3851D}" srcOrd="3" destOrd="0" presId="urn:microsoft.com/office/officeart/2008/layout/HalfCircleOrganizationChart"/>
    <dgm:cxn modelId="{22BB4E86-2748-4E59-A27A-FC5C7252C3A2}" type="presParOf" srcId="{FEFA7BAB-D800-4FDD-91AC-19A1B0050A14}" destId="{8252DA53-D813-45A0-A342-EC36CBA69DD9}" srcOrd="1" destOrd="0" presId="urn:microsoft.com/office/officeart/2008/layout/HalfCircleOrganizationChart"/>
    <dgm:cxn modelId="{B91AB548-4355-430B-9C07-3CCA67BCF49A}" type="presParOf" srcId="{FEFA7BAB-D800-4FDD-91AC-19A1B0050A14}" destId="{65A966CE-0C11-4DEA-A9B5-01487C2E0EF7}" srcOrd="2" destOrd="0" presId="urn:microsoft.com/office/officeart/2008/layout/HalfCircleOrganizationChart"/>
    <dgm:cxn modelId="{130078CE-26E8-4596-9607-439F20D791B0}" type="presParOf" srcId="{6A3E705F-A315-467A-B623-CD43E72C6569}" destId="{5E4AE0E8-6A05-411A-9405-D8F84596439F}" srcOrd="2" destOrd="0" presId="urn:microsoft.com/office/officeart/2008/layout/HalfCircleOrganizationChart"/>
    <dgm:cxn modelId="{351D6436-C944-4D77-886F-1D014F8A1472}" type="presParOf" srcId="{6A3E705F-A315-467A-B623-CD43E72C6569}" destId="{736BDEDA-8355-40CB-965B-5A27833DEFEC}" srcOrd="3" destOrd="0" presId="urn:microsoft.com/office/officeart/2008/layout/HalfCircleOrganizationChart"/>
    <dgm:cxn modelId="{616EA02E-19EB-491F-AADE-947DC289CEEA}" type="presParOf" srcId="{736BDEDA-8355-40CB-965B-5A27833DEFEC}" destId="{BD2FBDBF-5052-4478-9D6D-EED5DBECC2C7}" srcOrd="0" destOrd="0" presId="urn:microsoft.com/office/officeart/2008/layout/HalfCircleOrganizationChart"/>
    <dgm:cxn modelId="{7CEC111B-6831-458C-B707-BE1400337365}" type="presParOf" srcId="{BD2FBDBF-5052-4478-9D6D-EED5DBECC2C7}" destId="{3D721AD0-3EC5-4D33-BD9D-D4D1BFD860CF}" srcOrd="0" destOrd="0" presId="urn:microsoft.com/office/officeart/2008/layout/HalfCircleOrganizationChart"/>
    <dgm:cxn modelId="{0B2CC060-0E7E-4634-A512-69E03875AD81}" type="presParOf" srcId="{BD2FBDBF-5052-4478-9D6D-EED5DBECC2C7}" destId="{6769BE8A-3E66-4B71-AACE-98EF67E78DE1}" srcOrd="1" destOrd="0" presId="urn:microsoft.com/office/officeart/2008/layout/HalfCircleOrganizationChart"/>
    <dgm:cxn modelId="{C9A4B4D6-84EA-4552-A527-17E3ED5378A8}" type="presParOf" srcId="{BD2FBDBF-5052-4478-9D6D-EED5DBECC2C7}" destId="{2F033AF3-EC61-41A0-A291-EF7D277B1F99}" srcOrd="2" destOrd="0" presId="urn:microsoft.com/office/officeart/2008/layout/HalfCircleOrganizationChart"/>
    <dgm:cxn modelId="{90096857-4FBF-4B89-A08D-7666E00151A1}" type="presParOf" srcId="{BD2FBDBF-5052-4478-9D6D-EED5DBECC2C7}" destId="{8F5F49B8-3265-4266-89AB-51D34C3900EE}" srcOrd="3" destOrd="0" presId="urn:microsoft.com/office/officeart/2008/layout/HalfCircleOrganizationChart"/>
    <dgm:cxn modelId="{A9711BBE-72BC-4E3D-AB3B-A8F65D58675E}" type="presParOf" srcId="{736BDEDA-8355-40CB-965B-5A27833DEFEC}" destId="{E646B5AA-191E-4E92-9982-3956032522EB}" srcOrd="1" destOrd="0" presId="urn:microsoft.com/office/officeart/2008/layout/HalfCircleOrganizationChart"/>
    <dgm:cxn modelId="{5EE1FD95-A137-4706-9BDB-86F23BF62251}" type="presParOf" srcId="{736BDEDA-8355-40CB-965B-5A27833DEFEC}" destId="{33B4FAF3-4B95-4BA1-9AD4-04F66043EA4D}" srcOrd="2" destOrd="0" presId="urn:microsoft.com/office/officeart/2008/layout/HalfCircleOrganizationChart"/>
    <dgm:cxn modelId="{2EB7DE6F-16B0-4E1C-A4AF-A8755474EAED}" type="presParOf" srcId="{6A3E705F-A315-467A-B623-CD43E72C6569}" destId="{A98C626D-5E9B-47C4-B7CA-A5EE4B63B5CD}" srcOrd="4" destOrd="0" presId="urn:microsoft.com/office/officeart/2008/layout/HalfCircleOrganizationChart"/>
    <dgm:cxn modelId="{FE130599-7A42-4630-BD37-5F057895C718}" type="presParOf" srcId="{6A3E705F-A315-467A-B623-CD43E72C6569}" destId="{9D0098A7-EE74-4FA6-952F-1404836CA61B}" srcOrd="5" destOrd="0" presId="urn:microsoft.com/office/officeart/2008/layout/HalfCircleOrganizationChart"/>
    <dgm:cxn modelId="{A46C1FF0-ECF3-46E7-A5B5-C2A4D98A016D}" type="presParOf" srcId="{9D0098A7-EE74-4FA6-952F-1404836CA61B}" destId="{8D388111-17C9-46C4-BC90-8FBF96B6CE6E}" srcOrd="0" destOrd="0" presId="urn:microsoft.com/office/officeart/2008/layout/HalfCircleOrganizationChart"/>
    <dgm:cxn modelId="{CE7D0067-4C7B-4997-A7C2-2D83A70E48CE}" type="presParOf" srcId="{8D388111-17C9-46C4-BC90-8FBF96B6CE6E}" destId="{E24BD62E-AF4C-470F-B5BE-D601AD8F5774}" srcOrd="0" destOrd="0" presId="urn:microsoft.com/office/officeart/2008/layout/HalfCircleOrganizationChart"/>
    <dgm:cxn modelId="{E9A4B162-BD44-4ECC-9971-2662DEBAEF48}" type="presParOf" srcId="{8D388111-17C9-46C4-BC90-8FBF96B6CE6E}" destId="{A82316B0-834F-4CC0-B1C1-A1F486F122A8}" srcOrd="1" destOrd="0" presId="urn:microsoft.com/office/officeart/2008/layout/HalfCircleOrganizationChart"/>
    <dgm:cxn modelId="{90B6A7C1-2E91-49AB-9AD0-8D3A06E1E918}" type="presParOf" srcId="{8D388111-17C9-46C4-BC90-8FBF96B6CE6E}" destId="{AC339282-E25F-46B4-87FA-FE3E5C6D6788}" srcOrd="2" destOrd="0" presId="urn:microsoft.com/office/officeart/2008/layout/HalfCircleOrganizationChart"/>
    <dgm:cxn modelId="{F0A9E3E5-B363-42AA-923D-C3497200448E}" type="presParOf" srcId="{8D388111-17C9-46C4-BC90-8FBF96B6CE6E}" destId="{EF83862B-2AB9-4786-98DF-0A03EBE0B11E}" srcOrd="3" destOrd="0" presId="urn:microsoft.com/office/officeart/2008/layout/HalfCircleOrganizationChart"/>
    <dgm:cxn modelId="{6C822644-54B0-4D15-A7BA-9688A608BD6C}" type="presParOf" srcId="{9D0098A7-EE74-4FA6-952F-1404836CA61B}" destId="{020B53C5-D2F5-4A62-AC11-92C35704C588}" srcOrd="1" destOrd="0" presId="urn:microsoft.com/office/officeart/2008/layout/HalfCircleOrganizationChart"/>
    <dgm:cxn modelId="{68CBE8C0-68DD-4B42-8FBC-E7B1B5996BE9}" type="presParOf" srcId="{9D0098A7-EE74-4FA6-952F-1404836CA61B}" destId="{A38946AA-F7FF-4A96-8CB1-2892C0937EB4}" srcOrd="2" destOrd="0" presId="urn:microsoft.com/office/officeart/2008/layout/HalfCircleOrganizationChart"/>
    <dgm:cxn modelId="{E0703B75-F466-4474-98A5-7F5DBDFC8393}" type="presParOf" srcId="{6A3E705F-A315-467A-B623-CD43E72C6569}" destId="{23F76E04-6408-4E49-89EE-939139039D3E}" srcOrd="6" destOrd="0" presId="urn:microsoft.com/office/officeart/2008/layout/HalfCircleOrganizationChart"/>
    <dgm:cxn modelId="{0F2032E8-3034-4296-9282-A63208631D81}" type="presParOf" srcId="{6A3E705F-A315-467A-B623-CD43E72C6569}" destId="{2C06DBAA-D8C9-453C-AD74-9ABB38A40821}" srcOrd="7" destOrd="0" presId="urn:microsoft.com/office/officeart/2008/layout/HalfCircleOrganizationChart"/>
    <dgm:cxn modelId="{61B05EC4-A15D-4A93-BB5B-F6E28BC8D401}" type="presParOf" srcId="{2C06DBAA-D8C9-453C-AD74-9ABB38A40821}" destId="{CB7881CB-0E14-4B0F-8A2A-077C41A267A5}" srcOrd="0" destOrd="0" presId="urn:microsoft.com/office/officeart/2008/layout/HalfCircleOrganizationChart"/>
    <dgm:cxn modelId="{B257D4AF-61E3-482C-BACC-E17F331E60EE}" type="presParOf" srcId="{CB7881CB-0E14-4B0F-8A2A-077C41A267A5}" destId="{40DAB92B-7E9A-4571-B106-610A7D4A596C}" srcOrd="0" destOrd="0" presId="urn:microsoft.com/office/officeart/2008/layout/HalfCircleOrganizationChart"/>
    <dgm:cxn modelId="{3EBC638C-10AE-44EE-B776-79B8255AB410}" type="presParOf" srcId="{CB7881CB-0E14-4B0F-8A2A-077C41A267A5}" destId="{1D38F1D2-7FB7-4E7A-81CA-0C60D0B71BA8}" srcOrd="1" destOrd="0" presId="urn:microsoft.com/office/officeart/2008/layout/HalfCircleOrganizationChart"/>
    <dgm:cxn modelId="{1585992F-AF53-4FB8-B7C5-66122B2196BA}" type="presParOf" srcId="{CB7881CB-0E14-4B0F-8A2A-077C41A267A5}" destId="{60806E1B-976A-4125-8B4D-36AF004A02F2}" srcOrd="2" destOrd="0" presId="urn:microsoft.com/office/officeart/2008/layout/HalfCircleOrganizationChart"/>
    <dgm:cxn modelId="{5875945E-3A09-478D-864A-3C76583B44EB}" type="presParOf" srcId="{CB7881CB-0E14-4B0F-8A2A-077C41A267A5}" destId="{7B78D96B-7441-4ABA-B111-2CA1A432A248}" srcOrd="3" destOrd="0" presId="urn:microsoft.com/office/officeart/2008/layout/HalfCircleOrganizationChart"/>
    <dgm:cxn modelId="{CFA3C1D1-FC54-4723-8325-CCDC4F389478}" type="presParOf" srcId="{2C06DBAA-D8C9-453C-AD74-9ABB38A40821}" destId="{8AD86784-8B1F-4B2B-B1D5-7E245117B573}" srcOrd="1" destOrd="0" presId="urn:microsoft.com/office/officeart/2008/layout/HalfCircleOrganizationChart"/>
    <dgm:cxn modelId="{3869F590-E976-42BE-B93D-87FDBAB81683}" type="presParOf" srcId="{2C06DBAA-D8C9-453C-AD74-9ABB38A40821}" destId="{22EB9BEA-F77A-419A-B770-0D3CEC6D02B7}" srcOrd="2" destOrd="0" presId="urn:microsoft.com/office/officeart/2008/layout/HalfCircleOrganizationChart"/>
    <dgm:cxn modelId="{E25FEE83-DA08-4896-9A88-8AD6903F8DF7}" type="presParOf" srcId="{6A3E705F-A315-467A-B623-CD43E72C6569}" destId="{76288AC6-8DF5-4B09-9F76-BDF5568008A2}" srcOrd="8" destOrd="0" presId="urn:microsoft.com/office/officeart/2008/layout/HalfCircleOrganizationChart"/>
    <dgm:cxn modelId="{6EBF9D5E-C658-49B4-8F1C-15697541611E}" type="presParOf" srcId="{6A3E705F-A315-467A-B623-CD43E72C6569}" destId="{362585A3-1F47-45DC-8BC3-2A557774C6BC}" srcOrd="9" destOrd="0" presId="urn:microsoft.com/office/officeart/2008/layout/HalfCircleOrganizationChart"/>
    <dgm:cxn modelId="{10B0D088-99BA-4E13-810D-2DAB48413B68}" type="presParOf" srcId="{362585A3-1F47-45DC-8BC3-2A557774C6BC}" destId="{A2B6E763-E19D-496C-BCDE-707782E230B4}" srcOrd="0" destOrd="0" presId="urn:microsoft.com/office/officeart/2008/layout/HalfCircleOrganizationChart"/>
    <dgm:cxn modelId="{9ADCBCCE-B0B3-4FB9-B8AC-59737DC101D1}" type="presParOf" srcId="{A2B6E763-E19D-496C-BCDE-707782E230B4}" destId="{2157E03A-0CC2-4E0A-9967-2E730D155CCC}" srcOrd="0" destOrd="0" presId="urn:microsoft.com/office/officeart/2008/layout/HalfCircleOrganizationChart"/>
    <dgm:cxn modelId="{FCF2953D-EE5E-43BB-9F56-44DAEA0D7440}" type="presParOf" srcId="{A2B6E763-E19D-496C-BCDE-707782E230B4}" destId="{7272C06B-8259-42C0-96BF-54C9C68E484D}" srcOrd="1" destOrd="0" presId="urn:microsoft.com/office/officeart/2008/layout/HalfCircleOrganizationChart"/>
    <dgm:cxn modelId="{C0F761C1-1C16-460C-BC36-21B6E4FEC70E}" type="presParOf" srcId="{A2B6E763-E19D-496C-BCDE-707782E230B4}" destId="{BF35BAEB-B945-4625-AD2E-F7ECD3920469}" srcOrd="2" destOrd="0" presId="urn:microsoft.com/office/officeart/2008/layout/HalfCircleOrganizationChart"/>
    <dgm:cxn modelId="{B2865000-F063-4BC6-A607-43B74B72A8A0}" type="presParOf" srcId="{A2B6E763-E19D-496C-BCDE-707782E230B4}" destId="{CC139450-9089-4C87-8C63-31229700BF5F}" srcOrd="3" destOrd="0" presId="urn:microsoft.com/office/officeart/2008/layout/HalfCircleOrganizationChart"/>
    <dgm:cxn modelId="{03B6F43E-75E1-4127-8212-5274A75AEB2E}" type="presParOf" srcId="{362585A3-1F47-45DC-8BC3-2A557774C6BC}" destId="{F6C24E91-210E-46B2-8A9F-C629E1D2A149}" srcOrd="1" destOrd="0" presId="urn:microsoft.com/office/officeart/2008/layout/HalfCircleOrganizationChart"/>
    <dgm:cxn modelId="{B22D2E15-5163-4227-A9CB-860A3C5991DC}" type="presParOf" srcId="{362585A3-1F47-45DC-8BC3-2A557774C6BC}" destId="{EED153AA-3694-4C15-83FC-DBEB5314B2AD}" srcOrd="2" destOrd="0" presId="urn:microsoft.com/office/officeart/2008/layout/HalfCircleOrganizationChart"/>
    <dgm:cxn modelId="{B275F483-7462-4305-97DC-F944A949D4AC}" type="presParOf" srcId="{DBE4E1C9-DF85-4012-8911-5F8DF762BF68}" destId="{1C9E1626-E39F-4766-AC3D-5A6FF28F843E}" srcOrd="2" destOrd="0" presId="urn:microsoft.com/office/officeart/2008/layout/HalfCircleOrganizationChart"/>
    <dgm:cxn modelId="{18ABAD49-5850-4519-81C0-59F1E86CFDA8}" type="presParOf" srcId="{1C9E1626-E39F-4766-AC3D-5A6FF28F843E}" destId="{578EA8C7-1513-4A9A-BA46-DBAD7369C08B}" srcOrd="0" destOrd="0" presId="urn:microsoft.com/office/officeart/2008/layout/HalfCircleOrganizationChart"/>
    <dgm:cxn modelId="{211186EB-6C76-41F6-B218-DAE1FB658B10}" type="presParOf" srcId="{1C9E1626-E39F-4766-AC3D-5A6FF28F843E}" destId="{B2C4E166-04C7-43FD-9020-77185394B382}" srcOrd="1" destOrd="0" presId="urn:microsoft.com/office/officeart/2008/layout/HalfCircleOrganizationChart"/>
    <dgm:cxn modelId="{003BD671-C74F-460B-96F5-B8DC98551285}" type="presParOf" srcId="{B2C4E166-04C7-43FD-9020-77185394B382}" destId="{BF497B19-E0EF-4CDB-BCE9-F347BD8B9D86}" srcOrd="0" destOrd="0" presId="urn:microsoft.com/office/officeart/2008/layout/HalfCircleOrganizationChart"/>
    <dgm:cxn modelId="{C1DDBEC0-4F04-4D1F-BFDE-C24710249B02}" type="presParOf" srcId="{BF497B19-E0EF-4CDB-BCE9-F347BD8B9D86}" destId="{9AB950E8-30DD-4BD7-BBC6-C34E169DBC02}" srcOrd="0" destOrd="0" presId="urn:microsoft.com/office/officeart/2008/layout/HalfCircleOrganizationChart"/>
    <dgm:cxn modelId="{BB157C76-D13C-44DE-A3BB-2F56D339086A}" type="presParOf" srcId="{BF497B19-E0EF-4CDB-BCE9-F347BD8B9D86}" destId="{F2A89EFA-EBE8-4D54-A6D4-D64C06C025ED}" srcOrd="1" destOrd="0" presId="urn:microsoft.com/office/officeart/2008/layout/HalfCircleOrganizationChart"/>
    <dgm:cxn modelId="{0631E2CE-FE04-4BDD-AD5C-DB33BA2BAB09}" type="presParOf" srcId="{BF497B19-E0EF-4CDB-BCE9-F347BD8B9D86}" destId="{036DA5BA-72DC-4F8F-8801-45288600EAF3}" srcOrd="2" destOrd="0" presId="urn:microsoft.com/office/officeart/2008/layout/HalfCircleOrganizationChart"/>
    <dgm:cxn modelId="{21883AA8-D841-441B-918C-AA31CBD83651}" type="presParOf" srcId="{BF497B19-E0EF-4CDB-BCE9-F347BD8B9D86}" destId="{2E1B4A74-09F6-47B4-8775-07D3F442A538}" srcOrd="3" destOrd="0" presId="urn:microsoft.com/office/officeart/2008/layout/HalfCircleOrganizationChart"/>
    <dgm:cxn modelId="{4877BE57-822A-4DE1-A13F-1EE7E2A4BE73}" type="presParOf" srcId="{B2C4E166-04C7-43FD-9020-77185394B382}" destId="{1ECE1645-1C28-4A04-9431-A02065D2B47C}" srcOrd="1" destOrd="0" presId="urn:microsoft.com/office/officeart/2008/layout/HalfCircleOrganizationChart"/>
    <dgm:cxn modelId="{1097B8C2-49B6-489B-B618-A984D600A1BD}" type="presParOf" srcId="{B2C4E166-04C7-43FD-9020-77185394B382}" destId="{97B61D11-EEB6-4AF6-8D20-F35CF66B97AA}" srcOrd="2" destOrd="0" presId="urn:microsoft.com/office/officeart/2008/layout/HalfCircleOrganizationChart"/>
    <dgm:cxn modelId="{5A0175C7-865B-4C6D-919B-3F1E82E56E7E}" type="presParOf" srcId="{97B61D11-EEB6-4AF6-8D20-F35CF66B97AA}" destId="{DA5E0A8B-6977-4612-8063-AB29C38E2F13}" srcOrd="0" destOrd="0" presId="urn:microsoft.com/office/officeart/2008/layout/HalfCircleOrganizationChart"/>
    <dgm:cxn modelId="{3192DC26-F55F-4EDC-848E-89AB091CECDA}" type="presParOf" srcId="{97B61D11-EEB6-4AF6-8D20-F35CF66B97AA}" destId="{0BB3CE9F-20E5-445D-8B17-519C0B5E69F9}" srcOrd="1" destOrd="0" presId="urn:microsoft.com/office/officeart/2008/layout/HalfCircleOrganizationChart"/>
    <dgm:cxn modelId="{D6A51C19-45E6-45E6-A778-B980E4567824}" type="presParOf" srcId="{0BB3CE9F-20E5-445D-8B17-519C0B5E69F9}" destId="{7E679724-F9D0-42DC-AF8E-EF563AF0DD1A}" srcOrd="0" destOrd="0" presId="urn:microsoft.com/office/officeart/2008/layout/HalfCircleOrganizationChart"/>
    <dgm:cxn modelId="{CA8C561C-627F-4C37-B800-B36157167828}" type="presParOf" srcId="{7E679724-F9D0-42DC-AF8E-EF563AF0DD1A}" destId="{80573725-C712-4D0A-BAF0-8225E76C37C7}" srcOrd="0" destOrd="0" presId="urn:microsoft.com/office/officeart/2008/layout/HalfCircleOrganizationChart"/>
    <dgm:cxn modelId="{89810E0D-650E-4A0C-871C-37876C833A98}" type="presParOf" srcId="{7E679724-F9D0-42DC-AF8E-EF563AF0DD1A}" destId="{BA4EEF07-8EFC-45FC-8287-637841E7E469}" srcOrd="1" destOrd="0" presId="urn:microsoft.com/office/officeart/2008/layout/HalfCircleOrganizationChart"/>
    <dgm:cxn modelId="{7FB2F471-BD2B-468B-9583-374F2929A334}" type="presParOf" srcId="{7E679724-F9D0-42DC-AF8E-EF563AF0DD1A}" destId="{57527930-F5E9-4702-AC0C-01B1FDE6FDF3}" srcOrd="2" destOrd="0" presId="urn:microsoft.com/office/officeart/2008/layout/HalfCircleOrganizationChart"/>
    <dgm:cxn modelId="{D21644D7-4970-4727-A555-5CC4AD71466F}" type="presParOf" srcId="{7E679724-F9D0-42DC-AF8E-EF563AF0DD1A}" destId="{44E95E93-928B-4E58-9BBF-0282D64F981F}" srcOrd="3" destOrd="0" presId="urn:microsoft.com/office/officeart/2008/layout/HalfCircleOrganizationChart"/>
    <dgm:cxn modelId="{92571161-3F57-4E5F-9D0F-47559FE572A3}" type="presParOf" srcId="{0BB3CE9F-20E5-445D-8B17-519C0B5E69F9}" destId="{B4D19727-6828-45FE-AC55-9B8ACF79EA9C}" srcOrd="1" destOrd="0" presId="urn:microsoft.com/office/officeart/2008/layout/HalfCircleOrganizationChart"/>
    <dgm:cxn modelId="{3FF559C8-B3F9-49AB-ADB1-D60B96B00CB2}" type="presParOf" srcId="{0BB3CE9F-20E5-445D-8B17-519C0B5E69F9}" destId="{3AF2BB65-019C-476B-BE69-89D1AB8560BD}" srcOrd="2" destOrd="0" presId="urn:microsoft.com/office/officeart/2008/layout/HalfCircleOrganizationChart"/>
    <dgm:cxn modelId="{AACF3A78-8665-4450-BA52-F5AE169824C3}" type="presParOf" srcId="{F173AC7A-6FF1-4C2E-BF3C-70D70E5CBDC3}" destId="{337A7077-3D0F-4B01-AF0A-7DB9A95D9FA7}"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B02CFC5-6DC9-4380-B9B3-A350C83C4D20}"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CDC57F84-F760-47DC-9AC0-998857A9795E}">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solidFill>
                <a:schemeClr val="tx1"/>
              </a:solidFill>
            </a:rPr>
            <a:t>Vision &amp; Strategy</a:t>
          </a:r>
          <a:endParaRPr lang="en-US" dirty="0">
            <a:solidFill>
              <a:schemeClr val="tx1"/>
            </a:solidFill>
          </a:endParaRPr>
        </a:p>
      </dgm:t>
    </dgm:pt>
    <dgm:pt modelId="{4D9A7741-546A-4836-BA80-975E79EDB3A8}" type="parTrans" cxnId="{70D13AE5-81E1-468C-BCBD-B3C8433831F2}">
      <dgm:prSet/>
      <dgm:spPr/>
      <dgm:t>
        <a:bodyPr/>
        <a:lstStyle/>
        <a:p>
          <a:endParaRPr lang="en-US"/>
        </a:p>
      </dgm:t>
    </dgm:pt>
    <dgm:pt modelId="{83344D4C-DB93-4A92-AFCC-8CA2950964BD}" type="sibTrans" cxnId="{70D13AE5-81E1-468C-BCBD-B3C8433831F2}">
      <dgm:prSet/>
      <dgm:spPr/>
      <dgm:t>
        <a:bodyPr/>
        <a:lstStyle/>
        <a:p>
          <a:endParaRPr lang="en-US"/>
        </a:p>
      </dgm:t>
    </dgm:pt>
    <dgm:pt modelId="{2EE02343-2D23-4467-94D7-50A2AE813493}">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solidFill>
                <a:schemeClr val="tx1"/>
              </a:solidFill>
            </a:rPr>
            <a:t>Customer</a:t>
          </a:r>
          <a:endParaRPr lang="en-US" dirty="0">
            <a:solidFill>
              <a:schemeClr val="tx1"/>
            </a:solidFill>
          </a:endParaRPr>
        </a:p>
      </dgm:t>
    </dgm:pt>
    <dgm:pt modelId="{BC032A65-253C-416B-8F73-3413255368A8}" type="parTrans" cxnId="{2D896DD1-AB82-450D-8CFC-1158ECC0994F}">
      <dgm:prSet/>
      <dgm:spPr/>
      <dgm:t>
        <a:bodyPr/>
        <a:lstStyle/>
        <a:p>
          <a:endParaRPr lang="en-US"/>
        </a:p>
      </dgm:t>
    </dgm:pt>
    <dgm:pt modelId="{D911C586-2717-473B-A263-BBDB9B8BA5F7}" type="sibTrans" cxnId="{2D896DD1-AB82-450D-8CFC-1158ECC0994F}">
      <dgm:prSet/>
      <dgm:spPr/>
      <dgm:t>
        <a:bodyPr/>
        <a:lstStyle/>
        <a:p>
          <a:endParaRPr lang="en-US"/>
        </a:p>
      </dgm:t>
    </dgm:pt>
    <dgm:pt modelId="{11DC8F42-3E25-40DC-8153-8C141DCAC64A}">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solidFill>
                <a:schemeClr val="tx1"/>
              </a:solidFill>
            </a:rPr>
            <a:t>Internal Processes</a:t>
          </a:r>
          <a:endParaRPr lang="en-US" dirty="0">
            <a:solidFill>
              <a:schemeClr val="tx1"/>
            </a:solidFill>
          </a:endParaRPr>
        </a:p>
      </dgm:t>
    </dgm:pt>
    <dgm:pt modelId="{D2AE3727-C70B-4141-8A4A-5ACEB3B7AC27}" type="parTrans" cxnId="{74AD65C9-0CC9-4159-B46A-97A7A21A2A34}">
      <dgm:prSet/>
      <dgm:spPr/>
      <dgm:t>
        <a:bodyPr/>
        <a:lstStyle/>
        <a:p>
          <a:endParaRPr lang="en-US"/>
        </a:p>
      </dgm:t>
    </dgm:pt>
    <dgm:pt modelId="{0947307E-4C42-4203-B488-01AC1EC8D9E6}" type="sibTrans" cxnId="{74AD65C9-0CC9-4159-B46A-97A7A21A2A34}">
      <dgm:prSet/>
      <dgm:spPr/>
      <dgm:t>
        <a:bodyPr/>
        <a:lstStyle/>
        <a:p>
          <a:endParaRPr lang="en-US"/>
        </a:p>
      </dgm:t>
    </dgm:pt>
    <dgm:pt modelId="{13D9456F-57EA-4804-AA93-2EA6F90B62BB}">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solidFill>
                <a:schemeClr val="tx1"/>
              </a:solidFill>
            </a:rPr>
            <a:t>Learning Growth</a:t>
          </a:r>
          <a:endParaRPr lang="en-US" dirty="0">
            <a:solidFill>
              <a:schemeClr val="tx1"/>
            </a:solidFill>
          </a:endParaRPr>
        </a:p>
      </dgm:t>
    </dgm:pt>
    <dgm:pt modelId="{956009FF-2B03-4B4B-9D0A-83DB041D5443}" type="parTrans" cxnId="{02FEAAE2-DA95-40F0-97E9-90F03CA58189}">
      <dgm:prSet/>
      <dgm:spPr/>
      <dgm:t>
        <a:bodyPr/>
        <a:lstStyle/>
        <a:p>
          <a:endParaRPr lang="en-US"/>
        </a:p>
      </dgm:t>
    </dgm:pt>
    <dgm:pt modelId="{95C2A118-AA81-4284-A3AE-B65089CFBFC9}" type="sibTrans" cxnId="{02FEAAE2-DA95-40F0-97E9-90F03CA58189}">
      <dgm:prSet/>
      <dgm:spPr/>
      <dgm:t>
        <a:bodyPr/>
        <a:lstStyle/>
        <a:p>
          <a:endParaRPr lang="en-US"/>
        </a:p>
      </dgm:t>
    </dgm:pt>
    <dgm:pt modelId="{F41561DD-4EFD-45CD-9E03-8EF11EEF4C9F}">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solidFill>
                <a:schemeClr val="tx1"/>
              </a:solidFill>
            </a:rPr>
            <a:t>Financial</a:t>
          </a:r>
          <a:endParaRPr lang="en-US" dirty="0">
            <a:solidFill>
              <a:schemeClr val="tx1"/>
            </a:solidFill>
          </a:endParaRPr>
        </a:p>
      </dgm:t>
    </dgm:pt>
    <dgm:pt modelId="{DC7AE6D2-61FE-4366-A984-975ECEDC9745}" type="parTrans" cxnId="{3D9E5E13-918B-4B48-B923-99C4D9B9061B}">
      <dgm:prSet/>
      <dgm:spPr/>
      <dgm:t>
        <a:bodyPr/>
        <a:lstStyle/>
        <a:p>
          <a:endParaRPr lang="en-US"/>
        </a:p>
      </dgm:t>
    </dgm:pt>
    <dgm:pt modelId="{753183A3-4638-481E-A883-F42B9C1909FF}" type="sibTrans" cxnId="{3D9E5E13-918B-4B48-B923-99C4D9B9061B}">
      <dgm:prSet/>
      <dgm:spPr/>
      <dgm:t>
        <a:bodyPr/>
        <a:lstStyle/>
        <a:p>
          <a:endParaRPr lang="en-US"/>
        </a:p>
      </dgm:t>
    </dgm:pt>
    <dgm:pt modelId="{B2027540-5F2E-4538-9438-33938A6193AD}" type="pres">
      <dgm:prSet presAssocID="{9B02CFC5-6DC9-4380-B9B3-A350C83C4D20}" presName="cycle" presStyleCnt="0">
        <dgm:presLayoutVars>
          <dgm:chMax val="1"/>
          <dgm:dir/>
          <dgm:animLvl val="ctr"/>
          <dgm:resizeHandles val="exact"/>
        </dgm:presLayoutVars>
      </dgm:prSet>
      <dgm:spPr/>
      <dgm:t>
        <a:bodyPr/>
        <a:lstStyle/>
        <a:p>
          <a:endParaRPr lang="en-US"/>
        </a:p>
      </dgm:t>
    </dgm:pt>
    <dgm:pt modelId="{D7232D01-2C9C-4255-89A4-D230C79B8D4D}" type="pres">
      <dgm:prSet presAssocID="{CDC57F84-F760-47DC-9AC0-998857A9795E}" presName="centerShape" presStyleLbl="node0" presStyleIdx="0" presStyleCnt="1"/>
      <dgm:spPr/>
      <dgm:t>
        <a:bodyPr/>
        <a:lstStyle/>
        <a:p>
          <a:endParaRPr lang="en-US"/>
        </a:p>
      </dgm:t>
    </dgm:pt>
    <dgm:pt modelId="{D9C247EC-3B23-41EA-8957-2C44F1923B21}" type="pres">
      <dgm:prSet presAssocID="{BC032A65-253C-416B-8F73-3413255368A8}" presName="Name9" presStyleLbl="parChTrans1D2" presStyleIdx="0" presStyleCnt="4"/>
      <dgm:spPr/>
      <dgm:t>
        <a:bodyPr/>
        <a:lstStyle/>
        <a:p>
          <a:endParaRPr lang="en-US"/>
        </a:p>
      </dgm:t>
    </dgm:pt>
    <dgm:pt modelId="{E8EA32F3-2A0A-4DC2-A54B-FAAF4E449054}" type="pres">
      <dgm:prSet presAssocID="{BC032A65-253C-416B-8F73-3413255368A8}" presName="connTx" presStyleLbl="parChTrans1D2" presStyleIdx="0" presStyleCnt="4"/>
      <dgm:spPr/>
      <dgm:t>
        <a:bodyPr/>
        <a:lstStyle/>
        <a:p>
          <a:endParaRPr lang="en-US"/>
        </a:p>
      </dgm:t>
    </dgm:pt>
    <dgm:pt modelId="{7C78D6EF-8D51-4F77-AE58-9A3E3E8B703F}" type="pres">
      <dgm:prSet presAssocID="{2EE02343-2D23-4467-94D7-50A2AE813493}" presName="node" presStyleLbl="node1" presStyleIdx="0" presStyleCnt="4">
        <dgm:presLayoutVars>
          <dgm:bulletEnabled val="1"/>
        </dgm:presLayoutVars>
      </dgm:prSet>
      <dgm:spPr/>
      <dgm:t>
        <a:bodyPr/>
        <a:lstStyle/>
        <a:p>
          <a:endParaRPr lang="en-US"/>
        </a:p>
      </dgm:t>
    </dgm:pt>
    <dgm:pt modelId="{6608C3D1-B152-4706-8562-1EAA115D4B53}" type="pres">
      <dgm:prSet presAssocID="{D2AE3727-C70B-4141-8A4A-5ACEB3B7AC27}" presName="Name9" presStyleLbl="parChTrans1D2" presStyleIdx="1" presStyleCnt="4"/>
      <dgm:spPr/>
      <dgm:t>
        <a:bodyPr/>
        <a:lstStyle/>
        <a:p>
          <a:endParaRPr lang="en-US"/>
        </a:p>
      </dgm:t>
    </dgm:pt>
    <dgm:pt modelId="{B7E12ADB-F43C-48DB-B526-EDB0C0D69882}" type="pres">
      <dgm:prSet presAssocID="{D2AE3727-C70B-4141-8A4A-5ACEB3B7AC27}" presName="connTx" presStyleLbl="parChTrans1D2" presStyleIdx="1" presStyleCnt="4"/>
      <dgm:spPr/>
      <dgm:t>
        <a:bodyPr/>
        <a:lstStyle/>
        <a:p>
          <a:endParaRPr lang="en-US"/>
        </a:p>
      </dgm:t>
    </dgm:pt>
    <dgm:pt modelId="{DF765EB3-41C0-4E71-84BF-60E180EE88FE}" type="pres">
      <dgm:prSet presAssocID="{11DC8F42-3E25-40DC-8153-8C141DCAC64A}" presName="node" presStyleLbl="node1" presStyleIdx="1" presStyleCnt="4">
        <dgm:presLayoutVars>
          <dgm:bulletEnabled val="1"/>
        </dgm:presLayoutVars>
      </dgm:prSet>
      <dgm:spPr/>
      <dgm:t>
        <a:bodyPr/>
        <a:lstStyle/>
        <a:p>
          <a:endParaRPr lang="en-US"/>
        </a:p>
      </dgm:t>
    </dgm:pt>
    <dgm:pt modelId="{8C545CB5-4210-43B2-9A63-D5375364498B}" type="pres">
      <dgm:prSet presAssocID="{956009FF-2B03-4B4B-9D0A-83DB041D5443}" presName="Name9" presStyleLbl="parChTrans1D2" presStyleIdx="2" presStyleCnt="4"/>
      <dgm:spPr/>
      <dgm:t>
        <a:bodyPr/>
        <a:lstStyle/>
        <a:p>
          <a:endParaRPr lang="en-US"/>
        </a:p>
      </dgm:t>
    </dgm:pt>
    <dgm:pt modelId="{04E34CD5-181F-41D0-BB49-AE9B4E5EB96F}" type="pres">
      <dgm:prSet presAssocID="{956009FF-2B03-4B4B-9D0A-83DB041D5443}" presName="connTx" presStyleLbl="parChTrans1D2" presStyleIdx="2" presStyleCnt="4"/>
      <dgm:spPr/>
      <dgm:t>
        <a:bodyPr/>
        <a:lstStyle/>
        <a:p>
          <a:endParaRPr lang="en-US"/>
        </a:p>
      </dgm:t>
    </dgm:pt>
    <dgm:pt modelId="{7DB56D47-6D68-4C1C-81F7-65409A563858}" type="pres">
      <dgm:prSet presAssocID="{13D9456F-57EA-4804-AA93-2EA6F90B62BB}" presName="node" presStyleLbl="node1" presStyleIdx="2" presStyleCnt="4">
        <dgm:presLayoutVars>
          <dgm:bulletEnabled val="1"/>
        </dgm:presLayoutVars>
      </dgm:prSet>
      <dgm:spPr/>
      <dgm:t>
        <a:bodyPr/>
        <a:lstStyle/>
        <a:p>
          <a:endParaRPr lang="en-US"/>
        </a:p>
      </dgm:t>
    </dgm:pt>
    <dgm:pt modelId="{2BCF7162-7D2D-4BDB-9322-BAC64B1641E2}" type="pres">
      <dgm:prSet presAssocID="{DC7AE6D2-61FE-4366-A984-975ECEDC9745}" presName="Name9" presStyleLbl="parChTrans1D2" presStyleIdx="3" presStyleCnt="4"/>
      <dgm:spPr/>
      <dgm:t>
        <a:bodyPr/>
        <a:lstStyle/>
        <a:p>
          <a:endParaRPr lang="en-US"/>
        </a:p>
      </dgm:t>
    </dgm:pt>
    <dgm:pt modelId="{9A27F1AE-4A98-4290-A408-16BE79CE5DD6}" type="pres">
      <dgm:prSet presAssocID="{DC7AE6D2-61FE-4366-A984-975ECEDC9745}" presName="connTx" presStyleLbl="parChTrans1D2" presStyleIdx="3" presStyleCnt="4"/>
      <dgm:spPr/>
      <dgm:t>
        <a:bodyPr/>
        <a:lstStyle/>
        <a:p>
          <a:endParaRPr lang="en-US"/>
        </a:p>
      </dgm:t>
    </dgm:pt>
    <dgm:pt modelId="{7D5EFF53-7C24-42ED-8B19-B377C00278A9}" type="pres">
      <dgm:prSet presAssocID="{F41561DD-4EFD-45CD-9E03-8EF11EEF4C9F}" presName="node" presStyleLbl="node1" presStyleIdx="3" presStyleCnt="4">
        <dgm:presLayoutVars>
          <dgm:bulletEnabled val="1"/>
        </dgm:presLayoutVars>
      </dgm:prSet>
      <dgm:spPr/>
      <dgm:t>
        <a:bodyPr/>
        <a:lstStyle/>
        <a:p>
          <a:endParaRPr lang="en-US"/>
        </a:p>
      </dgm:t>
    </dgm:pt>
  </dgm:ptLst>
  <dgm:cxnLst>
    <dgm:cxn modelId="{2D896DD1-AB82-450D-8CFC-1158ECC0994F}" srcId="{CDC57F84-F760-47DC-9AC0-998857A9795E}" destId="{2EE02343-2D23-4467-94D7-50A2AE813493}" srcOrd="0" destOrd="0" parTransId="{BC032A65-253C-416B-8F73-3413255368A8}" sibTransId="{D911C586-2717-473B-A263-BBDB9B8BA5F7}"/>
    <dgm:cxn modelId="{70D13AE5-81E1-468C-BCBD-B3C8433831F2}" srcId="{9B02CFC5-6DC9-4380-B9B3-A350C83C4D20}" destId="{CDC57F84-F760-47DC-9AC0-998857A9795E}" srcOrd="0" destOrd="0" parTransId="{4D9A7741-546A-4836-BA80-975E79EDB3A8}" sibTransId="{83344D4C-DB93-4A92-AFCC-8CA2950964BD}"/>
    <dgm:cxn modelId="{405ECC7E-3AB8-445A-A953-47D1899B787F}" type="presOf" srcId="{2EE02343-2D23-4467-94D7-50A2AE813493}" destId="{7C78D6EF-8D51-4F77-AE58-9A3E3E8B703F}" srcOrd="0" destOrd="0" presId="urn:microsoft.com/office/officeart/2005/8/layout/radial1"/>
    <dgm:cxn modelId="{CF73D504-593A-4521-B3DF-248DAA658F5E}" type="presOf" srcId="{11DC8F42-3E25-40DC-8153-8C141DCAC64A}" destId="{DF765EB3-41C0-4E71-84BF-60E180EE88FE}" srcOrd="0" destOrd="0" presId="urn:microsoft.com/office/officeart/2005/8/layout/radial1"/>
    <dgm:cxn modelId="{8D2F2326-9217-40B1-86D8-F0251098E7A5}" type="presOf" srcId="{13D9456F-57EA-4804-AA93-2EA6F90B62BB}" destId="{7DB56D47-6D68-4C1C-81F7-65409A563858}" srcOrd="0" destOrd="0" presId="urn:microsoft.com/office/officeart/2005/8/layout/radial1"/>
    <dgm:cxn modelId="{3D9E5E13-918B-4B48-B923-99C4D9B9061B}" srcId="{CDC57F84-F760-47DC-9AC0-998857A9795E}" destId="{F41561DD-4EFD-45CD-9E03-8EF11EEF4C9F}" srcOrd="3" destOrd="0" parTransId="{DC7AE6D2-61FE-4366-A984-975ECEDC9745}" sibTransId="{753183A3-4638-481E-A883-F42B9C1909FF}"/>
    <dgm:cxn modelId="{F34EFD34-C408-414F-A4E5-DBA0C22522A5}" type="presOf" srcId="{F41561DD-4EFD-45CD-9E03-8EF11EEF4C9F}" destId="{7D5EFF53-7C24-42ED-8B19-B377C00278A9}" srcOrd="0" destOrd="0" presId="urn:microsoft.com/office/officeart/2005/8/layout/radial1"/>
    <dgm:cxn modelId="{74AD65C9-0CC9-4159-B46A-97A7A21A2A34}" srcId="{CDC57F84-F760-47DC-9AC0-998857A9795E}" destId="{11DC8F42-3E25-40DC-8153-8C141DCAC64A}" srcOrd="1" destOrd="0" parTransId="{D2AE3727-C70B-4141-8A4A-5ACEB3B7AC27}" sibTransId="{0947307E-4C42-4203-B488-01AC1EC8D9E6}"/>
    <dgm:cxn modelId="{1A095DFB-3E35-469F-9B8B-0307EF64651D}" type="presOf" srcId="{BC032A65-253C-416B-8F73-3413255368A8}" destId="{E8EA32F3-2A0A-4DC2-A54B-FAAF4E449054}" srcOrd="1" destOrd="0" presId="urn:microsoft.com/office/officeart/2005/8/layout/radial1"/>
    <dgm:cxn modelId="{81CF4CCF-BD03-4FA3-A591-DCF01805A19C}" type="presOf" srcId="{DC7AE6D2-61FE-4366-A984-975ECEDC9745}" destId="{2BCF7162-7D2D-4BDB-9322-BAC64B1641E2}" srcOrd="0" destOrd="0" presId="urn:microsoft.com/office/officeart/2005/8/layout/radial1"/>
    <dgm:cxn modelId="{02FEAAE2-DA95-40F0-97E9-90F03CA58189}" srcId="{CDC57F84-F760-47DC-9AC0-998857A9795E}" destId="{13D9456F-57EA-4804-AA93-2EA6F90B62BB}" srcOrd="2" destOrd="0" parTransId="{956009FF-2B03-4B4B-9D0A-83DB041D5443}" sibTransId="{95C2A118-AA81-4284-A3AE-B65089CFBFC9}"/>
    <dgm:cxn modelId="{F42483CC-2678-44B7-84ED-EAECA95FF727}" type="presOf" srcId="{D2AE3727-C70B-4141-8A4A-5ACEB3B7AC27}" destId="{B7E12ADB-F43C-48DB-B526-EDB0C0D69882}" srcOrd="1" destOrd="0" presId="urn:microsoft.com/office/officeart/2005/8/layout/radial1"/>
    <dgm:cxn modelId="{5F630AEE-F144-4B3D-8E9B-582BDA4826A0}" type="presOf" srcId="{D2AE3727-C70B-4141-8A4A-5ACEB3B7AC27}" destId="{6608C3D1-B152-4706-8562-1EAA115D4B53}" srcOrd="0" destOrd="0" presId="urn:microsoft.com/office/officeart/2005/8/layout/radial1"/>
    <dgm:cxn modelId="{F9BBD743-B838-411B-B009-BF7356A063DF}" type="presOf" srcId="{DC7AE6D2-61FE-4366-A984-975ECEDC9745}" destId="{9A27F1AE-4A98-4290-A408-16BE79CE5DD6}" srcOrd="1" destOrd="0" presId="urn:microsoft.com/office/officeart/2005/8/layout/radial1"/>
    <dgm:cxn modelId="{64A02E98-01AB-4B58-A06B-F39C7738A432}" type="presOf" srcId="{BC032A65-253C-416B-8F73-3413255368A8}" destId="{D9C247EC-3B23-41EA-8957-2C44F1923B21}" srcOrd="0" destOrd="0" presId="urn:microsoft.com/office/officeart/2005/8/layout/radial1"/>
    <dgm:cxn modelId="{E7001CD8-EE3B-40BD-BF71-3428D5C240AF}" type="presOf" srcId="{CDC57F84-F760-47DC-9AC0-998857A9795E}" destId="{D7232D01-2C9C-4255-89A4-D230C79B8D4D}" srcOrd="0" destOrd="0" presId="urn:microsoft.com/office/officeart/2005/8/layout/radial1"/>
    <dgm:cxn modelId="{8371EC9B-BF3D-4FA5-BA4D-9074642ED7F7}" type="presOf" srcId="{956009FF-2B03-4B4B-9D0A-83DB041D5443}" destId="{8C545CB5-4210-43B2-9A63-D5375364498B}" srcOrd="0" destOrd="0" presId="urn:microsoft.com/office/officeart/2005/8/layout/radial1"/>
    <dgm:cxn modelId="{41587B3F-8F37-4D8D-8CC1-493A2086989F}" type="presOf" srcId="{956009FF-2B03-4B4B-9D0A-83DB041D5443}" destId="{04E34CD5-181F-41D0-BB49-AE9B4E5EB96F}" srcOrd="1" destOrd="0" presId="urn:microsoft.com/office/officeart/2005/8/layout/radial1"/>
    <dgm:cxn modelId="{4D5081F9-2FBA-4E4B-9909-23FDE3904EC9}" type="presOf" srcId="{9B02CFC5-6DC9-4380-B9B3-A350C83C4D20}" destId="{B2027540-5F2E-4538-9438-33938A6193AD}" srcOrd="0" destOrd="0" presId="urn:microsoft.com/office/officeart/2005/8/layout/radial1"/>
    <dgm:cxn modelId="{2F9E0407-C6A7-49B2-B015-33D11B156446}" type="presParOf" srcId="{B2027540-5F2E-4538-9438-33938A6193AD}" destId="{D7232D01-2C9C-4255-89A4-D230C79B8D4D}" srcOrd="0" destOrd="0" presId="urn:microsoft.com/office/officeart/2005/8/layout/radial1"/>
    <dgm:cxn modelId="{8BFDDE25-E376-49A1-95A3-DEA4DD37E7A8}" type="presParOf" srcId="{B2027540-5F2E-4538-9438-33938A6193AD}" destId="{D9C247EC-3B23-41EA-8957-2C44F1923B21}" srcOrd="1" destOrd="0" presId="urn:microsoft.com/office/officeart/2005/8/layout/radial1"/>
    <dgm:cxn modelId="{75C2F3FA-D747-460D-A02C-3522DF36F904}" type="presParOf" srcId="{D9C247EC-3B23-41EA-8957-2C44F1923B21}" destId="{E8EA32F3-2A0A-4DC2-A54B-FAAF4E449054}" srcOrd="0" destOrd="0" presId="urn:microsoft.com/office/officeart/2005/8/layout/radial1"/>
    <dgm:cxn modelId="{CE6F016C-535A-4AC9-8A28-8BC4203906E7}" type="presParOf" srcId="{B2027540-5F2E-4538-9438-33938A6193AD}" destId="{7C78D6EF-8D51-4F77-AE58-9A3E3E8B703F}" srcOrd="2" destOrd="0" presId="urn:microsoft.com/office/officeart/2005/8/layout/radial1"/>
    <dgm:cxn modelId="{CADB0BA8-3851-4F5F-AE54-219E70D541EF}" type="presParOf" srcId="{B2027540-5F2E-4538-9438-33938A6193AD}" destId="{6608C3D1-B152-4706-8562-1EAA115D4B53}" srcOrd="3" destOrd="0" presId="urn:microsoft.com/office/officeart/2005/8/layout/radial1"/>
    <dgm:cxn modelId="{33493207-9308-47CE-AB9B-BE9983D442A8}" type="presParOf" srcId="{6608C3D1-B152-4706-8562-1EAA115D4B53}" destId="{B7E12ADB-F43C-48DB-B526-EDB0C0D69882}" srcOrd="0" destOrd="0" presId="urn:microsoft.com/office/officeart/2005/8/layout/radial1"/>
    <dgm:cxn modelId="{EB014031-A209-4B5D-8502-CCE6ADAB28AA}" type="presParOf" srcId="{B2027540-5F2E-4538-9438-33938A6193AD}" destId="{DF765EB3-41C0-4E71-84BF-60E180EE88FE}" srcOrd="4" destOrd="0" presId="urn:microsoft.com/office/officeart/2005/8/layout/radial1"/>
    <dgm:cxn modelId="{C48ADA10-4C87-4A29-86B2-49C59EFFCB8C}" type="presParOf" srcId="{B2027540-5F2E-4538-9438-33938A6193AD}" destId="{8C545CB5-4210-43B2-9A63-D5375364498B}" srcOrd="5" destOrd="0" presId="urn:microsoft.com/office/officeart/2005/8/layout/radial1"/>
    <dgm:cxn modelId="{1F4B5D81-33DB-4004-A616-00E9FC2602CB}" type="presParOf" srcId="{8C545CB5-4210-43B2-9A63-D5375364498B}" destId="{04E34CD5-181F-41D0-BB49-AE9B4E5EB96F}" srcOrd="0" destOrd="0" presId="urn:microsoft.com/office/officeart/2005/8/layout/radial1"/>
    <dgm:cxn modelId="{F5925C4B-2171-4E0E-99FA-D7FF215F30C2}" type="presParOf" srcId="{B2027540-5F2E-4538-9438-33938A6193AD}" destId="{7DB56D47-6D68-4C1C-81F7-65409A563858}" srcOrd="6" destOrd="0" presId="urn:microsoft.com/office/officeart/2005/8/layout/radial1"/>
    <dgm:cxn modelId="{55EC5091-DE12-4A07-B5F7-4B04B1A249CC}" type="presParOf" srcId="{B2027540-5F2E-4538-9438-33938A6193AD}" destId="{2BCF7162-7D2D-4BDB-9322-BAC64B1641E2}" srcOrd="7" destOrd="0" presId="urn:microsoft.com/office/officeart/2005/8/layout/radial1"/>
    <dgm:cxn modelId="{7EFCCB52-E28B-43E8-8A9E-D2FFD07317A8}" type="presParOf" srcId="{2BCF7162-7D2D-4BDB-9322-BAC64B1641E2}" destId="{9A27F1AE-4A98-4290-A408-16BE79CE5DD6}" srcOrd="0" destOrd="0" presId="urn:microsoft.com/office/officeart/2005/8/layout/radial1"/>
    <dgm:cxn modelId="{0927F0F4-6573-48CC-9569-BAC644FEF2B7}" type="presParOf" srcId="{B2027540-5F2E-4538-9438-33938A6193AD}" destId="{7D5EFF53-7C24-42ED-8B19-B377C00278A9}"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B5EEB0-6B42-4797-8C22-D02794BA65DF}"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7A24A614-53DD-4375-80E2-8EA6E07F693E}">
      <dgm:prSet phldrT="[Text]"/>
      <dgm:spPr/>
      <dgm:t>
        <a:bodyPr/>
        <a:lstStyle/>
        <a:p>
          <a:r>
            <a:rPr lang="en-US" dirty="0" smtClean="0"/>
            <a:t>COMMITTEE ON</a:t>
          </a:r>
        </a:p>
        <a:p>
          <a:r>
            <a:rPr lang="en-US" dirty="0" smtClean="0"/>
            <a:t>CONFORMITY</a:t>
          </a:r>
        </a:p>
        <a:p>
          <a:r>
            <a:rPr lang="en-US" dirty="0" smtClean="0"/>
            <a:t>ASSESSMENT </a:t>
          </a:r>
          <a:endParaRPr lang="en-US" dirty="0"/>
        </a:p>
      </dgm:t>
    </dgm:pt>
    <dgm:pt modelId="{B0CB4F25-5FAC-4E5B-A574-978CC33BF351}" type="parTrans" cxnId="{828CD623-F619-4DEF-915E-B47CC4786B12}">
      <dgm:prSet/>
      <dgm:spPr/>
      <dgm:t>
        <a:bodyPr/>
        <a:lstStyle/>
        <a:p>
          <a:endParaRPr lang="en-US"/>
        </a:p>
      </dgm:t>
    </dgm:pt>
    <dgm:pt modelId="{7F3F638B-CA09-4B67-8498-7F5F1F257E3B}" type="sibTrans" cxnId="{828CD623-F619-4DEF-915E-B47CC4786B12}">
      <dgm:prSet/>
      <dgm:spPr/>
      <dgm:t>
        <a:bodyPr/>
        <a:lstStyle/>
        <a:p>
          <a:endParaRPr lang="en-US"/>
        </a:p>
      </dgm:t>
    </dgm:pt>
    <dgm:pt modelId="{9CFA4A45-AFB0-4D2D-82CB-719D12F5C94E}">
      <dgm:prSet phldrT="[Text]"/>
      <dgm:spPr/>
      <dgm:t>
        <a:bodyPr/>
        <a:lstStyle/>
        <a:p>
          <a:r>
            <a:rPr lang="en-US" dirty="0" smtClean="0">
              <a:solidFill>
                <a:schemeClr val="tx1"/>
              </a:solidFill>
            </a:rPr>
            <a:t>124 ISO Members</a:t>
          </a:r>
        </a:p>
      </dgm:t>
    </dgm:pt>
    <dgm:pt modelId="{E3418291-FE01-465E-9B7A-BC9544A3AD40}" type="parTrans" cxnId="{8AFAF285-F901-49D4-B635-4C70F3348B7A}">
      <dgm:prSet/>
      <dgm:spPr/>
      <dgm:t>
        <a:bodyPr/>
        <a:lstStyle/>
        <a:p>
          <a:endParaRPr lang="en-US"/>
        </a:p>
      </dgm:t>
    </dgm:pt>
    <dgm:pt modelId="{470F13B8-BEE0-4568-A97E-6A5932186D1C}" type="sibTrans" cxnId="{8AFAF285-F901-49D4-B635-4C70F3348B7A}">
      <dgm:prSet/>
      <dgm:spPr/>
      <dgm:t>
        <a:bodyPr/>
        <a:lstStyle/>
        <a:p>
          <a:endParaRPr lang="en-US"/>
        </a:p>
      </dgm:t>
    </dgm:pt>
    <dgm:pt modelId="{C764D51B-4756-4546-AA3A-9D306E8B13C0}">
      <dgm:prSet phldrT="[Text]"/>
      <dgm:spPr/>
      <dgm:t>
        <a:bodyPr/>
        <a:lstStyle/>
        <a:p>
          <a:r>
            <a:rPr lang="en-US" dirty="0" smtClean="0">
              <a:solidFill>
                <a:schemeClr val="tx1"/>
              </a:solidFill>
            </a:rPr>
            <a:t>19 International Organizations in Liaison</a:t>
          </a:r>
          <a:endParaRPr lang="en-US" dirty="0">
            <a:solidFill>
              <a:schemeClr val="tx1"/>
            </a:solidFill>
          </a:endParaRPr>
        </a:p>
      </dgm:t>
    </dgm:pt>
    <dgm:pt modelId="{ABD50DCB-5771-4379-8C87-7C2716E54C5B}" type="parTrans" cxnId="{FC834C11-B15D-432A-B315-7B32B7531F34}">
      <dgm:prSet/>
      <dgm:spPr/>
      <dgm:t>
        <a:bodyPr/>
        <a:lstStyle/>
        <a:p>
          <a:endParaRPr lang="en-US"/>
        </a:p>
      </dgm:t>
    </dgm:pt>
    <dgm:pt modelId="{5813B2F1-C692-4561-8ECF-1E92D4613898}" type="sibTrans" cxnId="{FC834C11-B15D-432A-B315-7B32B7531F34}">
      <dgm:prSet/>
      <dgm:spPr/>
      <dgm:t>
        <a:bodyPr/>
        <a:lstStyle/>
        <a:p>
          <a:endParaRPr lang="en-US"/>
        </a:p>
      </dgm:t>
    </dgm:pt>
    <dgm:pt modelId="{DCD57F8E-C210-4216-A984-DD662BC175BC}">
      <dgm:prSet phldrT="[Text]" phldr="1"/>
      <dgm:spPr/>
      <dgm:t>
        <a:bodyPr/>
        <a:lstStyle/>
        <a:p>
          <a:endParaRPr lang="en-US"/>
        </a:p>
      </dgm:t>
    </dgm:pt>
    <dgm:pt modelId="{A9640F63-3D88-45E9-85E2-8D91BA5A34C5}" type="parTrans" cxnId="{8E984C46-DB07-4EE6-8DB3-20F146D337B3}">
      <dgm:prSet/>
      <dgm:spPr/>
      <dgm:t>
        <a:bodyPr/>
        <a:lstStyle/>
        <a:p>
          <a:endParaRPr lang="en-US"/>
        </a:p>
      </dgm:t>
    </dgm:pt>
    <dgm:pt modelId="{5133C33F-636F-4E2F-A033-39A5FF862E43}" type="sibTrans" cxnId="{8E984C46-DB07-4EE6-8DB3-20F146D337B3}">
      <dgm:prSet/>
      <dgm:spPr/>
      <dgm:t>
        <a:bodyPr/>
        <a:lstStyle/>
        <a:p>
          <a:endParaRPr lang="en-US"/>
        </a:p>
      </dgm:t>
    </dgm:pt>
    <dgm:pt modelId="{C4782ADF-A92C-41E2-A94F-96A078208205}">
      <dgm:prSet phldrT="[Text]" phldr="1"/>
      <dgm:spPr/>
      <dgm:t>
        <a:bodyPr/>
        <a:lstStyle/>
        <a:p>
          <a:endParaRPr lang="en-US"/>
        </a:p>
      </dgm:t>
    </dgm:pt>
    <dgm:pt modelId="{C8ABF86C-5EBD-4FB8-A29A-C3E15EC3B21F}" type="parTrans" cxnId="{C63FD018-7DDA-44DA-BB80-69F76095FF98}">
      <dgm:prSet/>
      <dgm:spPr/>
      <dgm:t>
        <a:bodyPr/>
        <a:lstStyle/>
        <a:p>
          <a:endParaRPr lang="en-US"/>
        </a:p>
      </dgm:t>
    </dgm:pt>
    <dgm:pt modelId="{E391B562-05DC-4C2D-B897-EA085FBDD591}" type="sibTrans" cxnId="{C63FD018-7DDA-44DA-BB80-69F76095FF98}">
      <dgm:prSet/>
      <dgm:spPr/>
      <dgm:t>
        <a:bodyPr/>
        <a:lstStyle/>
        <a:p>
          <a:endParaRPr lang="en-US"/>
        </a:p>
      </dgm:t>
    </dgm:pt>
    <dgm:pt modelId="{EEF7A075-3668-4763-80A4-FFF30D48370D}">
      <dgm:prSet/>
      <dgm:spPr/>
      <dgm:t>
        <a:bodyPr/>
        <a:lstStyle/>
        <a:p>
          <a:r>
            <a:rPr lang="en-US" dirty="0" smtClean="0">
              <a:solidFill>
                <a:schemeClr val="tx1"/>
              </a:solidFill>
            </a:rPr>
            <a:t>Policy and Technical Work </a:t>
          </a:r>
        </a:p>
      </dgm:t>
    </dgm:pt>
    <dgm:pt modelId="{FB8E5618-A35E-423D-9FD2-D3D74D230153}" type="parTrans" cxnId="{CED47C28-F92D-4042-B1D7-30EC32032AA6}">
      <dgm:prSet/>
      <dgm:spPr/>
      <dgm:t>
        <a:bodyPr/>
        <a:lstStyle/>
        <a:p>
          <a:endParaRPr lang="en-US"/>
        </a:p>
      </dgm:t>
    </dgm:pt>
    <dgm:pt modelId="{D0043480-775B-492F-8C1F-0D326BE0415D}" type="sibTrans" cxnId="{CED47C28-F92D-4042-B1D7-30EC32032AA6}">
      <dgm:prSet/>
      <dgm:spPr/>
      <dgm:t>
        <a:bodyPr/>
        <a:lstStyle/>
        <a:p>
          <a:endParaRPr lang="en-US"/>
        </a:p>
      </dgm:t>
    </dgm:pt>
    <dgm:pt modelId="{32757270-94D9-4467-9CEE-851405DD70A7}">
      <dgm:prSet/>
      <dgm:spPr/>
      <dgm:t>
        <a:bodyPr/>
        <a:lstStyle/>
        <a:p>
          <a:endParaRPr lang="en-US"/>
        </a:p>
      </dgm:t>
    </dgm:pt>
    <dgm:pt modelId="{D731C3B1-1421-4E09-8BB8-596ABD931261}" type="parTrans" cxnId="{18B06B43-90C4-455C-9201-50B342C79C4C}">
      <dgm:prSet/>
      <dgm:spPr/>
      <dgm:t>
        <a:bodyPr/>
        <a:lstStyle/>
        <a:p>
          <a:endParaRPr lang="en-US"/>
        </a:p>
      </dgm:t>
    </dgm:pt>
    <dgm:pt modelId="{ACD7DCAD-FA0C-433F-9B07-7ED599A89AF2}" type="sibTrans" cxnId="{18B06B43-90C4-455C-9201-50B342C79C4C}">
      <dgm:prSet/>
      <dgm:spPr/>
      <dgm:t>
        <a:bodyPr/>
        <a:lstStyle/>
        <a:p>
          <a:endParaRPr lang="en-US"/>
        </a:p>
      </dgm:t>
    </dgm:pt>
    <dgm:pt modelId="{41AE7CAF-FB2C-4AEA-853D-5EA4B6EEDC28}">
      <dgm:prSet/>
      <dgm:spPr/>
      <dgm:t>
        <a:bodyPr/>
        <a:lstStyle/>
        <a:p>
          <a:endParaRPr lang="en-US"/>
        </a:p>
      </dgm:t>
    </dgm:pt>
    <dgm:pt modelId="{3BB6A436-4CE9-45EF-9B65-A62FC2E87E57}" type="parTrans" cxnId="{D20990FA-AD59-4FE5-A99E-77327CA249E7}">
      <dgm:prSet/>
      <dgm:spPr/>
      <dgm:t>
        <a:bodyPr/>
        <a:lstStyle/>
        <a:p>
          <a:endParaRPr lang="en-US"/>
        </a:p>
      </dgm:t>
    </dgm:pt>
    <dgm:pt modelId="{A3294040-C3A4-4533-A40B-7B611D3B14D2}" type="sibTrans" cxnId="{D20990FA-AD59-4FE5-A99E-77327CA249E7}">
      <dgm:prSet/>
      <dgm:spPr/>
      <dgm:t>
        <a:bodyPr/>
        <a:lstStyle/>
        <a:p>
          <a:endParaRPr lang="en-US"/>
        </a:p>
      </dgm:t>
    </dgm:pt>
    <dgm:pt modelId="{40E69CF9-CCD6-456D-9D63-09394032A919}">
      <dgm:prSet/>
      <dgm:spPr/>
      <dgm:t>
        <a:bodyPr/>
        <a:lstStyle/>
        <a:p>
          <a:r>
            <a:rPr lang="en-US" dirty="0" smtClean="0">
              <a:solidFill>
                <a:schemeClr val="tx1"/>
              </a:solidFill>
            </a:rPr>
            <a:t>Continual Improvement and Feedback Cycle</a:t>
          </a:r>
        </a:p>
      </dgm:t>
    </dgm:pt>
    <dgm:pt modelId="{794D3FFC-23C4-48A3-A065-BBD0A428926D}" type="parTrans" cxnId="{536DCEA8-BEA9-4672-9BCE-82BF6841D846}">
      <dgm:prSet/>
      <dgm:spPr/>
      <dgm:t>
        <a:bodyPr/>
        <a:lstStyle/>
        <a:p>
          <a:endParaRPr lang="en-US"/>
        </a:p>
      </dgm:t>
    </dgm:pt>
    <dgm:pt modelId="{099DB8D6-D3D2-4F11-9563-223D788244A9}" type="sibTrans" cxnId="{536DCEA8-BEA9-4672-9BCE-82BF6841D846}">
      <dgm:prSet/>
      <dgm:spPr/>
      <dgm:t>
        <a:bodyPr/>
        <a:lstStyle/>
        <a:p>
          <a:endParaRPr lang="en-US"/>
        </a:p>
      </dgm:t>
    </dgm:pt>
    <dgm:pt modelId="{3C2B9BE0-2B61-4802-8D9A-72CD88E63CD6}">
      <dgm:prSet/>
      <dgm:spPr/>
      <dgm:t>
        <a:bodyPr/>
        <a:lstStyle/>
        <a:p>
          <a:endParaRPr lang="en-US"/>
        </a:p>
      </dgm:t>
    </dgm:pt>
    <dgm:pt modelId="{89625923-DC81-4A6C-BB6A-3DDF998EA6D2}" type="parTrans" cxnId="{29979E8F-6B98-4041-BD23-AFB9AA3FFFCB}">
      <dgm:prSet/>
      <dgm:spPr/>
      <dgm:t>
        <a:bodyPr/>
        <a:lstStyle/>
        <a:p>
          <a:endParaRPr lang="en-US"/>
        </a:p>
      </dgm:t>
    </dgm:pt>
    <dgm:pt modelId="{9764CBE7-0377-44CF-A335-633FE1468F08}" type="sibTrans" cxnId="{29979E8F-6B98-4041-BD23-AFB9AA3FFFCB}">
      <dgm:prSet/>
      <dgm:spPr/>
      <dgm:t>
        <a:bodyPr/>
        <a:lstStyle/>
        <a:p>
          <a:endParaRPr lang="en-US"/>
        </a:p>
      </dgm:t>
    </dgm:pt>
    <dgm:pt modelId="{25F8E3C1-8C29-4039-B0E2-24A74324D697}">
      <dgm:prSet/>
      <dgm:spPr/>
      <dgm:t>
        <a:bodyPr/>
        <a:lstStyle/>
        <a:p>
          <a:endParaRPr lang="en-US"/>
        </a:p>
      </dgm:t>
    </dgm:pt>
    <dgm:pt modelId="{E70D2F67-41D5-4AB1-9F9D-48C2C6A9DC97}" type="parTrans" cxnId="{D270F357-49C6-4FAF-BA17-EE968F0B400E}">
      <dgm:prSet/>
      <dgm:spPr/>
      <dgm:t>
        <a:bodyPr/>
        <a:lstStyle/>
        <a:p>
          <a:endParaRPr lang="en-US"/>
        </a:p>
      </dgm:t>
    </dgm:pt>
    <dgm:pt modelId="{6350B764-9DF9-4708-8CFC-8D4E9D989ABD}" type="sibTrans" cxnId="{D270F357-49C6-4FAF-BA17-EE968F0B400E}">
      <dgm:prSet/>
      <dgm:spPr/>
      <dgm:t>
        <a:bodyPr/>
        <a:lstStyle/>
        <a:p>
          <a:endParaRPr lang="en-US"/>
        </a:p>
      </dgm:t>
    </dgm:pt>
    <dgm:pt modelId="{97645AA3-B5D1-4254-9076-173DEF6D6273}" type="pres">
      <dgm:prSet presAssocID="{A9B5EEB0-6B42-4797-8C22-D02794BA65DF}" presName="diagram" presStyleCnt="0">
        <dgm:presLayoutVars>
          <dgm:chMax val="1"/>
          <dgm:dir/>
          <dgm:animLvl val="ctr"/>
          <dgm:resizeHandles val="exact"/>
        </dgm:presLayoutVars>
      </dgm:prSet>
      <dgm:spPr/>
      <dgm:t>
        <a:bodyPr/>
        <a:lstStyle/>
        <a:p>
          <a:endParaRPr lang="en-US"/>
        </a:p>
      </dgm:t>
    </dgm:pt>
    <dgm:pt modelId="{B403C1C4-078A-4074-A649-B69D919D4087}" type="pres">
      <dgm:prSet presAssocID="{A9B5EEB0-6B42-4797-8C22-D02794BA65DF}" presName="matrix" presStyleCnt="0"/>
      <dgm:spPr/>
    </dgm:pt>
    <dgm:pt modelId="{D936ACAA-913F-441E-BEA5-23ADB587F0C2}" type="pres">
      <dgm:prSet presAssocID="{A9B5EEB0-6B42-4797-8C22-D02794BA65DF}" presName="tile1" presStyleLbl="node1" presStyleIdx="0" presStyleCnt="4"/>
      <dgm:spPr/>
      <dgm:t>
        <a:bodyPr/>
        <a:lstStyle/>
        <a:p>
          <a:endParaRPr lang="en-US"/>
        </a:p>
      </dgm:t>
    </dgm:pt>
    <dgm:pt modelId="{75AFFC1F-8543-4F3A-9C05-CF0FF89859AF}" type="pres">
      <dgm:prSet presAssocID="{A9B5EEB0-6B42-4797-8C22-D02794BA65DF}" presName="tile1text" presStyleLbl="node1" presStyleIdx="0" presStyleCnt="4">
        <dgm:presLayoutVars>
          <dgm:chMax val="0"/>
          <dgm:chPref val="0"/>
          <dgm:bulletEnabled val="1"/>
        </dgm:presLayoutVars>
      </dgm:prSet>
      <dgm:spPr/>
      <dgm:t>
        <a:bodyPr/>
        <a:lstStyle/>
        <a:p>
          <a:endParaRPr lang="en-US"/>
        </a:p>
      </dgm:t>
    </dgm:pt>
    <dgm:pt modelId="{BDE182AE-C86C-434B-9F54-D11EAA8B1AEF}" type="pres">
      <dgm:prSet presAssocID="{A9B5EEB0-6B42-4797-8C22-D02794BA65DF}" presName="tile2" presStyleLbl="node1" presStyleIdx="1" presStyleCnt="4"/>
      <dgm:spPr/>
      <dgm:t>
        <a:bodyPr/>
        <a:lstStyle/>
        <a:p>
          <a:endParaRPr lang="en-US"/>
        </a:p>
      </dgm:t>
    </dgm:pt>
    <dgm:pt modelId="{62A586BE-A3D4-4E81-9D02-83CE1121551A}" type="pres">
      <dgm:prSet presAssocID="{A9B5EEB0-6B42-4797-8C22-D02794BA65DF}" presName="tile2text" presStyleLbl="node1" presStyleIdx="1" presStyleCnt="4">
        <dgm:presLayoutVars>
          <dgm:chMax val="0"/>
          <dgm:chPref val="0"/>
          <dgm:bulletEnabled val="1"/>
        </dgm:presLayoutVars>
      </dgm:prSet>
      <dgm:spPr/>
      <dgm:t>
        <a:bodyPr/>
        <a:lstStyle/>
        <a:p>
          <a:endParaRPr lang="en-US"/>
        </a:p>
      </dgm:t>
    </dgm:pt>
    <dgm:pt modelId="{C970AE61-B802-4B9F-BD3A-DCE7E9EB0958}" type="pres">
      <dgm:prSet presAssocID="{A9B5EEB0-6B42-4797-8C22-D02794BA65DF}" presName="tile3" presStyleLbl="node1" presStyleIdx="2" presStyleCnt="4"/>
      <dgm:spPr/>
      <dgm:t>
        <a:bodyPr/>
        <a:lstStyle/>
        <a:p>
          <a:endParaRPr lang="en-US"/>
        </a:p>
      </dgm:t>
    </dgm:pt>
    <dgm:pt modelId="{4D4DFDD4-F4D9-410C-B5D9-75676666A070}" type="pres">
      <dgm:prSet presAssocID="{A9B5EEB0-6B42-4797-8C22-D02794BA65DF}" presName="tile3text" presStyleLbl="node1" presStyleIdx="2" presStyleCnt="4">
        <dgm:presLayoutVars>
          <dgm:chMax val="0"/>
          <dgm:chPref val="0"/>
          <dgm:bulletEnabled val="1"/>
        </dgm:presLayoutVars>
      </dgm:prSet>
      <dgm:spPr/>
      <dgm:t>
        <a:bodyPr/>
        <a:lstStyle/>
        <a:p>
          <a:endParaRPr lang="en-US"/>
        </a:p>
      </dgm:t>
    </dgm:pt>
    <dgm:pt modelId="{8998DBE6-DC58-4B4C-8B3C-CE95DCCC6AD9}" type="pres">
      <dgm:prSet presAssocID="{A9B5EEB0-6B42-4797-8C22-D02794BA65DF}" presName="tile4" presStyleLbl="node1" presStyleIdx="3" presStyleCnt="4"/>
      <dgm:spPr/>
      <dgm:t>
        <a:bodyPr/>
        <a:lstStyle/>
        <a:p>
          <a:endParaRPr lang="en-US"/>
        </a:p>
      </dgm:t>
    </dgm:pt>
    <dgm:pt modelId="{57498DFA-4332-479A-B26D-6BFED698FF9A}" type="pres">
      <dgm:prSet presAssocID="{A9B5EEB0-6B42-4797-8C22-D02794BA65DF}" presName="tile4text" presStyleLbl="node1" presStyleIdx="3" presStyleCnt="4">
        <dgm:presLayoutVars>
          <dgm:chMax val="0"/>
          <dgm:chPref val="0"/>
          <dgm:bulletEnabled val="1"/>
        </dgm:presLayoutVars>
      </dgm:prSet>
      <dgm:spPr/>
      <dgm:t>
        <a:bodyPr/>
        <a:lstStyle/>
        <a:p>
          <a:endParaRPr lang="en-US"/>
        </a:p>
      </dgm:t>
    </dgm:pt>
    <dgm:pt modelId="{41E4377F-C18E-406E-81F8-1EC2D4FA6A22}" type="pres">
      <dgm:prSet presAssocID="{A9B5EEB0-6B42-4797-8C22-D02794BA65DF}" presName="centerTile" presStyleLbl="fgShp" presStyleIdx="0" presStyleCnt="1">
        <dgm:presLayoutVars>
          <dgm:chMax val="0"/>
          <dgm:chPref val="0"/>
        </dgm:presLayoutVars>
      </dgm:prSet>
      <dgm:spPr/>
      <dgm:t>
        <a:bodyPr/>
        <a:lstStyle/>
        <a:p>
          <a:endParaRPr lang="en-US"/>
        </a:p>
      </dgm:t>
    </dgm:pt>
  </dgm:ptLst>
  <dgm:cxnLst>
    <dgm:cxn modelId="{D270F357-49C6-4FAF-BA17-EE968F0B400E}" srcId="{7A24A614-53DD-4375-80E2-8EA6E07F693E}" destId="{25F8E3C1-8C29-4039-B0E2-24A74324D697}" srcOrd="5" destOrd="0" parTransId="{E70D2F67-41D5-4AB1-9F9D-48C2C6A9DC97}" sibTransId="{6350B764-9DF9-4708-8CFC-8D4E9D989ABD}"/>
    <dgm:cxn modelId="{536DCEA8-BEA9-4672-9BCE-82BF6841D846}" srcId="{7A24A614-53DD-4375-80E2-8EA6E07F693E}" destId="{40E69CF9-CCD6-456D-9D63-09394032A919}" srcOrd="3" destOrd="0" parTransId="{794D3FFC-23C4-48A3-A065-BBD0A428926D}" sibTransId="{099DB8D6-D3D2-4F11-9563-223D788244A9}"/>
    <dgm:cxn modelId="{828CD623-F619-4DEF-915E-B47CC4786B12}" srcId="{A9B5EEB0-6B42-4797-8C22-D02794BA65DF}" destId="{7A24A614-53DD-4375-80E2-8EA6E07F693E}" srcOrd="0" destOrd="0" parTransId="{B0CB4F25-5FAC-4E5B-A574-978CC33BF351}" sibTransId="{7F3F638B-CA09-4B67-8498-7F5F1F257E3B}"/>
    <dgm:cxn modelId="{A5E3DE1A-97D7-4AD3-A09B-4CC2D2C54E03}" type="presOf" srcId="{EEF7A075-3668-4763-80A4-FFF30D48370D}" destId="{4D4DFDD4-F4D9-410C-B5D9-75676666A070}" srcOrd="1" destOrd="0" presId="urn:microsoft.com/office/officeart/2005/8/layout/matrix1"/>
    <dgm:cxn modelId="{5EB09D97-687F-4C89-BF2E-9006641FEAF5}" type="presOf" srcId="{C764D51B-4756-4546-AA3A-9D306E8B13C0}" destId="{62A586BE-A3D4-4E81-9D02-83CE1121551A}" srcOrd="1" destOrd="0" presId="urn:microsoft.com/office/officeart/2005/8/layout/matrix1"/>
    <dgm:cxn modelId="{CED47C28-F92D-4042-B1D7-30EC32032AA6}" srcId="{7A24A614-53DD-4375-80E2-8EA6E07F693E}" destId="{EEF7A075-3668-4763-80A4-FFF30D48370D}" srcOrd="2" destOrd="0" parTransId="{FB8E5618-A35E-423D-9FD2-D3D74D230153}" sibTransId="{D0043480-775B-492F-8C1F-0D326BE0415D}"/>
    <dgm:cxn modelId="{8AFAF285-F901-49D4-B635-4C70F3348B7A}" srcId="{7A24A614-53DD-4375-80E2-8EA6E07F693E}" destId="{9CFA4A45-AFB0-4D2D-82CB-719D12F5C94E}" srcOrd="0" destOrd="0" parTransId="{E3418291-FE01-465E-9B7A-BC9544A3AD40}" sibTransId="{470F13B8-BEE0-4568-A97E-6A5932186D1C}"/>
    <dgm:cxn modelId="{C2B90E83-7B95-463C-ABE2-A1E899AFF4DD}" type="presOf" srcId="{7A24A614-53DD-4375-80E2-8EA6E07F693E}" destId="{41E4377F-C18E-406E-81F8-1EC2D4FA6A22}" srcOrd="0" destOrd="0" presId="urn:microsoft.com/office/officeart/2005/8/layout/matrix1"/>
    <dgm:cxn modelId="{FC834C11-B15D-432A-B315-7B32B7531F34}" srcId="{7A24A614-53DD-4375-80E2-8EA6E07F693E}" destId="{C764D51B-4756-4546-AA3A-9D306E8B13C0}" srcOrd="1" destOrd="0" parTransId="{ABD50DCB-5771-4379-8C87-7C2716E54C5B}" sibTransId="{5813B2F1-C692-4561-8ECF-1E92D4613898}"/>
    <dgm:cxn modelId="{91413E3B-85F6-4A62-B28C-72E1D0F8F4BC}" type="presOf" srcId="{9CFA4A45-AFB0-4D2D-82CB-719D12F5C94E}" destId="{75AFFC1F-8543-4F3A-9C05-CF0FF89859AF}" srcOrd="1" destOrd="0" presId="urn:microsoft.com/office/officeart/2005/8/layout/matrix1"/>
    <dgm:cxn modelId="{D20990FA-AD59-4FE5-A99E-77327CA249E7}" srcId="{7A24A614-53DD-4375-80E2-8EA6E07F693E}" destId="{41AE7CAF-FB2C-4AEA-853D-5EA4B6EEDC28}" srcOrd="7" destOrd="0" parTransId="{3BB6A436-4CE9-45EF-9B65-A62FC2E87E57}" sibTransId="{A3294040-C3A4-4533-A40B-7B611D3B14D2}"/>
    <dgm:cxn modelId="{EE4ABD3D-8731-4A49-A8B4-C477B7C09269}" type="presOf" srcId="{C764D51B-4756-4546-AA3A-9D306E8B13C0}" destId="{BDE182AE-C86C-434B-9F54-D11EAA8B1AEF}" srcOrd="0" destOrd="0" presId="urn:microsoft.com/office/officeart/2005/8/layout/matrix1"/>
    <dgm:cxn modelId="{8E984C46-DB07-4EE6-8DB3-20F146D337B3}" srcId="{7A24A614-53DD-4375-80E2-8EA6E07F693E}" destId="{DCD57F8E-C210-4216-A984-DD662BC175BC}" srcOrd="8" destOrd="0" parTransId="{A9640F63-3D88-45E9-85E2-8D91BA5A34C5}" sibTransId="{5133C33F-636F-4E2F-A033-39A5FF862E43}"/>
    <dgm:cxn modelId="{5E31478E-574E-42F5-9A45-8C19B9A08B54}" type="presOf" srcId="{EEF7A075-3668-4763-80A4-FFF30D48370D}" destId="{C970AE61-B802-4B9F-BD3A-DCE7E9EB0958}" srcOrd="0" destOrd="0" presId="urn:microsoft.com/office/officeart/2005/8/layout/matrix1"/>
    <dgm:cxn modelId="{1DEFB282-B79D-452C-9A32-9652FF72DB77}" type="presOf" srcId="{A9B5EEB0-6B42-4797-8C22-D02794BA65DF}" destId="{97645AA3-B5D1-4254-9076-173DEF6D6273}" srcOrd="0" destOrd="0" presId="urn:microsoft.com/office/officeart/2005/8/layout/matrix1"/>
    <dgm:cxn modelId="{B020209E-E8D1-472B-8F57-C046E3AFCD45}" type="presOf" srcId="{40E69CF9-CCD6-456D-9D63-09394032A919}" destId="{57498DFA-4332-479A-B26D-6BFED698FF9A}" srcOrd="1" destOrd="0" presId="urn:microsoft.com/office/officeart/2005/8/layout/matrix1"/>
    <dgm:cxn modelId="{EB502F28-F5A6-4F86-ACEE-930A811F691E}" type="presOf" srcId="{40E69CF9-CCD6-456D-9D63-09394032A919}" destId="{8998DBE6-DC58-4B4C-8B3C-CE95DCCC6AD9}" srcOrd="0" destOrd="0" presId="urn:microsoft.com/office/officeart/2005/8/layout/matrix1"/>
    <dgm:cxn modelId="{29979E8F-6B98-4041-BD23-AFB9AA3FFFCB}" srcId="{7A24A614-53DD-4375-80E2-8EA6E07F693E}" destId="{3C2B9BE0-2B61-4802-8D9A-72CD88E63CD6}" srcOrd="4" destOrd="0" parTransId="{89625923-DC81-4A6C-BB6A-3DDF998EA6D2}" sibTransId="{9764CBE7-0377-44CF-A335-633FE1468F08}"/>
    <dgm:cxn modelId="{D83BDA8D-60F1-4DD8-B87E-3489C3651FA4}" type="presOf" srcId="{9CFA4A45-AFB0-4D2D-82CB-719D12F5C94E}" destId="{D936ACAA-913F-441E-BEA5-23ADB587F0C2}" srcOrd="0" destOrd="0" presId="urn:microsoft.com/office/officeart/2005/8/layout/matrix1"/>
    <dgm:cxn modelId="{18B06B43-90C4-455C-9201-50B342C79C4C}" srcId="{7A24A614-53DD-4375-80E2-8EA6E07F693E}" destId="{32757270-94D9-4467-9CEE-851405DD70A7}" srcOrd="6" destOrd="0" parTransId="{D731C3B1-1421-4E09-8BB8-596ABD931261}" sibTransId="{ACD7DCAD-FA0C-433F-9B07-7ED599A89AF2}"/>
    <dgm:cxn modelId="{C63FD018-7DDA-44DA-BB80-69F76095FF98}" srcId="{7A24A614-53DD-4375-80E2-8EA6E07F693E}" destId="{C4782ADF-A92C-41E2-A94F-96A078208205}" srcOrd="9" destOrd="0" parTransId="{C8ABF86C-5EBD-4FB8-A29A-C3E15EC3B21F}" sibTransId="{E391B562-05DC-4C2D-B897-EA085FBDD591}"/>
    <dgm:cxn modelId="{83EF1829-632D-4133-B7E7-338685B1E04A}" type="presParOf" srcId="{97645AA3-B5D1-4254-9076-173DEF6D6273}" destId="{B403C1C4-078A-4074-A649-B69D919D4087}" srcOrd="0" destOrd="0" presId="urn:microsoft.com/office/officeart/2005/8/layout/matrix1"/>
    <dgm:cxn modelId="{BCF2193A-D563-4044-82CB-F5D4D0B44533}" type="presParOf" srcId="{B403C1C4-078A-4074-A649-B69D919D4087}" destId="{D936ACAA-913F-441E-BEA5-23ADB587F0C2}" srcOrd="0" destOrd="0" presId="urn:microsoft.com/office/officeart/2005/8/layout/matrix1"/>
    <dgm:cxn modelId="{1B001EBF-2E89-4A03-904B-6F6B23764AF8}" type="presParOf" srcId="{B403C1C4-078A-4074-A649-B69D919D4087}" destId="{75AFFC1F-8543-4F3A-9C05-CF0FF89859AF}" srcOrd="1" destOrd="0" presId="urn:microsoft.com/office/officeart/2005/8/layout/matrix1"/>
    <dgm:cxn modelId="{ACC73EB2-F575-47C5-B8D3-D6E1238D254B}" type="presParOf" srcId="{B403C1C4-078A-4074-A649-B69D919D4087}" destId="{BDE182AE-C86C-434B-9F54-D11EAA8B1AEF}" srcOrd="2" destOrd="0" presId="urn:microsoft.com/office/officeart/2005/8/layout/matrix1"/>
    <dgm:cxn modelId="{3D682A38-AAAE-4930-B37B-C5FC9FF35C2E}" type="presParOf" srcId="{B403C1C4-078A-4074-A649-B69D919D4087}" destId="{62A586BE-A3D4-4E81-9D02-83CE1121551A}" srcOrd="3" destOrd="0" presId="urn:microsoft.com/office/officeart/2005/8/layout/matrix1"/>
    <dgm:cxn modelId="{0BE98D65-1913-4BE2-9DDF-E461A55D7099}" type="presParOf" srcId="{B403C1C4-078A-4074-A649-B69D919D4087}" destId="{C970AE61-B802-4B9F-BD3A-DCE7E9EB0958}" srcOrd="4" destOrd="0" presId="urn:microsoft.com/office/officeart/2005/8/layout/matrix1"/>
    <dgm:cxn modelId="{400F7DD5-9005-4C1B-94CB-BF1B1918864E}" type="presParOf" srcId="{B403C1C4-078A-4074-A649-B69D919D4087}" destId="{4D4DFDD4-F4D9-410C-B5D9-75676666A070}" srcOrd="5" destOrd="0" presId="urn:microsoft.com/office/officeart/2005/8/layout/matrix1"/>
    <dgm:cxn modelId="{FE12A8DF-852D-4430-A2C7-2537BB473F9E}" type="presParOf" srcId="{B403C1C4-078A-4074-A649-B69D919D4087}" destId="{8998DBE6-DC58-4B4C-8B3C-CE95DCCC6AD9}" srcOrd="6" destOrd="0" presId="urn:microsoft.com/office/officeart/2005/8/layout/matrix1"/>
    <dgm:cxn modelId="{1A9ABA37-C44F-40BF-9BFF-A35DDBFF6B1C}" type="presParOf" srcId="{B403C1C4-078A-4074-A649-B69D919D4087}" destId="{57498DFA-4332-479A-B26D-6BFED698FF9A}" srcOrd="7" destOrd="0" presId="urn:microsoft.com/office/officeart/2005/8/layout/matrix1"/>
    <dgm:cxn modelId="{D96AC23E-E96B-4839-909D-4E4F4BF885B7}" type="presParOf" srcId="{97645AA3-B5D1-4254-9076-173DEF6D6273}" destId="{41E4377F-C18E-406E-81F8-1EC2D4FA6A22}"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5E0A8B-6977-4612-8063-AB29C38E2F13}">
      <dsp:nvSpPr>
        <dsp:cNvPr id="0" name=""/>
        <dsp:cNvSpPr/>
      </dsp:nvSpPr>
      <dsp:spPr>
        <a:xfrm>
          <a:off x="2677683" y="2820796"/>
          <a:ext cx="584708" cy="422681"/>
        </a:xfrm>
        <a:custGeom>
          <a:avLst/>
          <a:gdLst/>
          <a:ahLst/>
          <a:cxnLst/>
          <a:rect l="0" t="0" r="0" b="0"/>
          <a:pathLst>
            <a:path>
              <a:moveTo>
                <a:pt x="584708" y="0"/>
              </a:moveTo>
              <a:lnTo>
                <a:pt x="584708" y="422681"/>
              </a:lnTo>
              <a:lnTo>
                <a:pt x="0" y="422681"/>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78EA8C7-1513-4A9A-BA46-DBAD7369C08B}">
      <dsp:nvSpPr>
        <dsp:cNvPr id="0" name=""/>
        <dsp:cNvSpPr/>
      </dsp:nvSpPr>
      <dsp:spPr>
        <a:xfrm>
          <a:off x="3530091" y="1820451"/>
          <a:ext cx="584708" cy="422681"/>
        </a:xfrm>
        <a:custGeom>
          <a:avLst/>
          <a:gdLst/>
          <a:ahLst/>
          <a:cxnLst/>
          <a:rect l="0" t="0" r="0" b="0"/>
          <a:pathLst>
            <a:path>
              <a:moveTo>
                <a:pt x="584708" y="0"/>
              </a:moveTo>
              <a:lnTo>
                <a:pt x="584708" y="422681"/>
              </a:lnTo>
              <a:lnTo>
                <a:pt x="0" y="422681"/>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6288AC6-8DF5-4B09-9F76-BDF5568008A2}">
      <dsp:nvSpPr>
        <dsp:cNvPr id="0" name=""/>
        <dsp:cNvSpPr/>
      </dsp:nvSpPr>
      <dsp:spPr>
        <a:xfrm>
          <a:off x="4114800" y="1820451"/>
          <a:ext cx="3409628" cy="2296567"/>
        </a:xfrm>
        <a:custGeom>
          <a:avLst/>
          <a:gdLst/>
          <a:ahLst/>
          <a:cxnLst/>
          <a:rect l="0" t="0" r="0" b="0"/>
          <a:pathLst>
            <a:path>
              <a:moveTo>
                <a:pt x="0" y="0"/>
              </a:moveTo>
              <a:lnTo>
                <a:pt x="0" y="2148629"/>
              </a:lnTo>
              <a:lnTo>
                <a:pt x="3409628" y="2148629"/>
              </a:lnTo>
              <a:lnTo>
                <a:pt x="3409628" y="2296567"/>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3F76E04-6408-4E49-89EE-939139039D3E}">
      <dsp:nvSpPr>
        <dsp:cNvPr id="0" name=""/>
        <dsp:cNvSpPr/>
      </dsp:nvSpPr>
      <dsp:spPr>
        <a:xfrm>
          <a:off x="4114800" y="1820451"/>
          <a:ext cx="1704814" cy="2296567"/>
        </a:xfrm>
        <a:custGeom>
          <a:avLst/>
          <a:gdLst/>
          <a:ahLst/>
          <a:cxnLst/>
          <a:rect l="0" t="0" r="0" b="0"/>
          <a:pathLst>
            <a:path>
              <a:moveTo>
                <a:pt x="0" y="0"/>
              </a:moveTo>
              <a:lnTo>
                <a:pt x="0" y="2148629"/>
              </a:lnTo>
              <a:lnTo>
                <a:pt x="1704814" y="2148629"/>
              </a:lnTo>
              <a:lnTo>
                <a:pt x="1704814" y="2296567"/>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98C626D-5E9B-47C4-B7CA-A5EE4B63B5CD}">
      <dsp:nvSpPr>
        <dsp:cNvPr id="0" name=""/>
        <dsp:cNvSpPr/>
      </dsp:nvSpPr>
      <dsp:spPr>
        <a:xfrm>
          <a:off x="4069080" y="1820451"/>
          <a:ext cx="91440" cy="2296567"/>
        </a:xfrm>
        <a:custGeom>
          <a:avLst/>
          <a:gdLst/>
          <a:ahLst/>
          <a:cxnLst/>
          <a:rect l="0" t="0" r="0" b="0"/>
          <a:pathLst>
            <a:path>
              <a:moveTo>
                <a:pt x="45720" y="0"/>
              </a:moveTo>
              <a:lnTo>
                <a:pt x="45720" y="2296567"/>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E4AE0E8-6A05-411A-9405-D8F84596439F}">
      <dsp:nvSpPr>
        <dsp:cNvPr id="0" name=""/>
        <dsp:cNvSpPr/>
      </dsp:nvSpPr>
      <dsp:spPr>
        <a:xfrm>
          <a:off x="2409985" y="1820451"/>
          <a:ext cx="1704814" cy="2296567"/>
        </a:xfrm>
        <a:custGeom>
          <a:avLst/>
          <a:gdLst/>
          <a:ahLst/>
          <a:cxnLst/>
          <a:rect l="0" t="0" r="0" b="0"/>
          <a:pathLst>
            <a:path>
              <a:moveTo>
                <a:pt x="1704814" y="0"/>
              </a:moveTo>
              <a:lnTo>
                <a:pt x="1704814" y="2148629"/>
              </a:lnTo>
              <a:lnTo>
                <a:pt x="0" y="2148629"/>
              </a:lnTo>
              <a:lnTo>
                <a:pt x="0" y="2296567"/>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427A6EA-3965-4F11-AA8F-07F74E4F62C5}">
      <dsp:nvSpPr>
        <dsp:cNvPr id="0" name=""/>
        <dsp:cNvSpPr/>
      </dsp:nvSpPr>
      <dsp:spPr>
        <a:xfrm>
          <a:off x="705171" y="1820451"/>
          <a:ext cx="3409628" cy="2296567"/>
        </a:xfrm>
        <a:custGeom>
          <a:avLst/>
          <a:gdLst/>
          <a:ahLst/>
          <a:cxnLst/>
          <a:rect l="0" t="0" r="0" b="0"/>
          <a:pathLst>
            <a:path>
              <a:moveTo>
                <a:pt x="3409628" y="0"/>
              </a:moveTo>
              <a:lnTo>
                <a:pt x="3409628" y="2148629"/>
              </a:lnTo>
              <a:lnTo>
                <a:pt x="0" y="2148629"/>
              </a:lnTo>
              <a:lnTo>
                <a:pt x="0" y="2296567"/>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0A9F72A-C4F9-4FF0-BD6E-F1BCFBA73A62}">
      <dsp:nvSpPr>
        <dsp:cNvPr id="0" name=""/>
        <dsp:cNvSpPr/>
      </dsp:nvSpPr>
      <dsp:spPr>
        <a:xfrm>
          <a:off x="4069079" y="820105"/>
          <a:ext cx="91440" cy="295876"/>
        </a:xfrm>
        <a:custGeom>
          <a:avLst/>
          <a:gdLst/>
          <a:ahLst/>
          <a:cxnLst/>
          <a:rect l="0" t="0" r="0" b="0"/>
          <a:pathLst>
            <a:path>
              <a:moveTo>
                <a:pt x="45720" y="0"/>
              </a:moveTo>
              <a:lnTo>
                <a:pt x="45720" y="295876"/>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B99A697-0690-417D-AC01-98C1CAF0824E}">
      <dsp:nvSpPr>
        <dsp:cNvPr id="0" name=""/>
        <dsp:cNvSpPr/>
      </dsp:nvSpPr>
      <dsp:spPr>
        <a:xfrm>
          <a:off x="3762565" y="115637"/>
          <a:ext cx="704468" cy="704468"/>
        </a:xfrm>
        <a:prstGeom prst="arc">
          <a:avLst>
            <a:gd name="adj1" fmla="val 13200000"/>
            <a:gd name="adj2" fmla="val 19200000"/>
          </a:avLst>
        </a:pr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EE41A62-C525-409B-9B42-CF5CC78D116E}">
      <dsp:nvSpPr>
        <dsp:cNvPr id="0" name=""/>
        <dsp:cNvSpPr/>
      </dsp:nvSpPr>
      <dsp:spPr>
        <a:xfrm>
          <a:off x="3762565" y="115637"/>
          <a:ext cx="704468" cy="704468"/>
        </a:xfrm>
        <a:prstGeom prst="arc">
          <a:avLst>
            <a:gd name="adj1" fmla="val 2400000"/>
            <a:gd name="adj2" fmla="val 8400000"/>
          </a:avLst>
        </a:pr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D78016B-9793-45C4-8949-C4E5B9A11E61}">
      <dsp:nvSpPr>
        <dsp:cNvPr id="0" name=""/>
        <dsp:cNvSpPr/>
      </dsp:nvSpPr>
      <dsp:spPr>
        <a:xfrm>
          <a:off x="3410331" y="242441"/>
          <a:ext cx="1408937" cy="450859"/>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en-US" sz="1100" kern="1200" dirty="0">
            <a:latin typeface="Arial" panose="020B0604020202020204" pitchFamily="34" charset="0"/>
            <a:cs typeface="Arial" panose="020B0604020202020204" pitchFamily="34" charset="0"/>
          </a:endParaRPr>
        </a:p>
      </dsp:txBody>
      <dsp:txXfrm>
        <a:off x="3410331" y="242441"/>
        <a:ext cx="1408937" cy="450859"/>
      </dsp:txXfrm>
    </dsp:sp>
    <dsp:sp modelId="{482A4B71-84AC-4E48-B8EA-5B9E6B307AAB}">
      <dsp:nvSpPr>
        <dsp:cNvPr id="0" name=""/>
        <dsp:cNvSpPr/>
      </dsp:nvSpPr>
      <dsp:spPr>
        <a:xfrm>
          <a:off x="3762565" y="1115982"/>
          <a:ext cx="704468" cy="704468"/>
        </a:xfrm>
        <a:prstGeom prst="arc">
          <a:avLst>
            <a:gd name="adj1" fmla="val 13200000"/>
            <a:gd name="adj2" fmla="val 19200000"/>
          </a:avLst>
        </a:pr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C58317B-84F5-4332-8BBE-2231DFBBC4BA}">
      <dsp:nvSpPr>
        <dsp:cNvPr id="0" name=""/>
        <dsp:cNvSpPr/>
      </dsp:nvSpPr>
      <dsp:spPr>
        <a:xfrm>
          <a:off x="3762565" y="1115982"/>
          <a:ext cx="704468" cy="704468"/>
        </a:xfrm>
        <a:prstGeom prst="arc">
          <a:avLst>
            <a:gd name="adj1" fmla="val 2400000"/>
            <a:gd name="adj2" fmla="val 8400000"/>
          </a:avLst>
        </a:pr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3764DDE-082E-4708-9897-28BC5C007289}">
      <dsp:nvSpPr>
        <dsp:cNvPr id="0" name=""/>
        <dsp:cNvSpPr/>
      </dsp:nvSpPr>
      <dsp:spPr>
        <a:xfrm>
          <a:off x="3410331" y="1242787"/>
          <a:ext cx="1408937" cy="450859"/>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Board of Directors</a:t>
          </a:r>
          <a:endParaRPr lang="en-US" sz="1800" kern="1200" dirty="0">
            <a:latin typeface="Arial" panose="020B0604020202020204" pitchFamily="34" charset="0"/>
            <a:cs typeface="Arial" panose="020B0604020202020204" pitchFamily="34" charset="0"/>
          </a:endParaRPr>
        </a:p>
      </dsp:txBody>
      <dsp:txXfrm>
        <a:off x="3410331" y="1242787"/>
        <a:ext cx="1408937" cy="450859"/>
      </dsp:txXfrm>
    </dsp:sp>
    <dsp:sp modelId="{06684728-3C1A-4280-AA24-09B2A67E7C31}">
      <dsp:nvSpPr>
        <dsp:cNvPr id="0" name=""/>
        <dsp:cNvSpPr/>
      </dsp:nvSpPr>
      <dsp:spPr>
        <a:xfrm>
          <a:off x="352937" y="4117019"/>
          <a:ext cx="704468" cy="704468"/>
        </a:xfrm>
        <a:prstGeom prst="arc">
          <a:avLst>
            <a:gd name="adj1" fmla="val 13200000"/>
            <a:gd name="adj2" fmla="val 19200000"/>
          </a:avLst>
        </a:pr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25A30D2-3D89-4A32-9BC5-E0C5577001D6}">
      <dsp:nvSpPr>
        <dsp:cNvPr id="0" name=""/>
        <dsp:cNvSpPr/>
      </dsp:nvSpPr>
      <dsp:spPr>
        <a:xfrm>
          <a:off x="352937" y="4117019"/>
          <a:ext cx="704468" cy="704468"/>
        </a:xfrm>
        <a:prstGeom prst="arc">
          <a:avLst>
            <a:gd name="adj1" fmla="val 2400000"/>
            <a:gd name="adj2" fmla="val 8400000"/>
          </a:avLst>
        </a:pr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B7437A4-BACE-4CED-AB37-61C592F410F8}">
      <dsp:nvSpPr>
        <dsp:cNvPr id="0" name=""/>
        <dsp:cNvSpPr/>
      </dsp:nvSpPr>
      <dsp:spPr>
        <a:xfrm>
          <a:off x="703" y="4243823"/>
          <a:ext cx="1408937" cy="450859"/>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MLA Committee</a:t>
          </a:r>
          <a:endParaRPr lang="en-US" sz="1600" kern="1200" dirty="0">
            <a:latin typeface="Arial" panose="020B0604020202020204" pitchFamily="34" charset="0"/>
            <a:cs typeface="Arial" panose="020B0604020202020204" pitchFamily="34" charset="0"/>
          </a:endParaRPr>
        </a:p>
      </dsp:txBody>
      <dsp:txXfrm>
        <a:off x="703" y="4243823"/>
        <a:ext cx="1408937" cy="450859"/>
      </dsp:txXfrm>
    </dsp:sp>
    <dsp:sp modelId="{6769BE8A-3E66-4B71-AACE-98EF67E78DE1}">
      <dsp:nvSpPr>
        <dsp:cNvPr id="0" name=""/>
        <dsp:cNvSpPr/>
      </dsp:nvSpPr>
      <dsp:spPr>
        <a:xfrm>
          <a:off x="2057751" y="4117019"/>
          <a:ext cx="704468" cy="704468"/>
        </a:xfrm>
        <a:prstGeom prst="arc">
          <a:avLst>
            <a:gd name="adj1" fmla="val 13200000"/>
            <a:gd name="adj2" fmla="val 19200000"/>
          </a:avLst>
        </a:pr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F033AF3-EC61-41A0-A291-EF7D277B1F99}">
      <dsp:nvSpPr>
        <dsp:cNvPr id="0" name=""/>
        <dsp:cNvSpPr/>
      </dsp:nvSpPr>
      <dsp:spPr>
        <a:xfrm>
          <a:off x="2057751" y="4117019"/>
          <a:ext cx="704468" cy="704468"/>
        </a:xfrm>
        <a:prstGeom prst="arc">
          <a:avLst>
            <a:gd name="adj1" fmla="val 2400000"/>
            <a:gd name="adj2" fmla="val 8400000"/>
          </a:avLst>
        </a:pr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D721AD0-3EC5-4D33-BD9D-D4D1BFD860CF}">
      <dsp:nvSpPr>
        <dsp:cNvPr id="0" name=""/>
        <dsp:cNvSpPr/>
      </dsp:nvSpPr>
      <dsp:spPr>
        <a:xfrm>
          <a:off x="1705517" y="4243823"/>
          <a:ext cx="1408937" cy="450859"/>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kern="1200" dirty="0" smtClean="0">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Technical Committee	</a:t>
          </a:r>
          <a:endParaRPr lang="en-US" sz="1600" kern="1200" dirty="0">
            <a:latin typeface="Arial" panose="020B0604020202020204" pitchFamily="34" charset="0"/>
            <a:cs typeface="Arial" panose="020B0604020202020204" pitchFamily="34" charset="0"/>
          </a:endParaRPr>
        </a:p>
      </dsp:txBody>
      <dsp:txXfrm>
        <a:off x="1705517" y="4243823"/>
        <a:ext cx="1408937" cy="450859"/>
      </dsp:txXfrm>
    </dsp:sp>
    <dsp:sp modelId="{A82316B0-834F-4CC0-B1C1-A1F486F122A8}">
      <dsp:nvSpPr>
        <dsp:cNvPr id="0" name=""/>
        <dsp:cNvSpPr/>
      </dsp:nvSpPr>
      <dsp:spPr>
        <a:xfrm>
          <a:off x="3762565" y="4117019"/>
          <a:ext cx="704468" cy="704468"/>
        </a:xfrm>
        <a:prstGeom prst="arc">
          <a:avLst>
            <a:gd name="adj1" fmla="val 13200000"/>
            <a:gd name="adj2" fmla="val 19200000"/>
          </a:avLst>
        </a:pr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C339282-E25F-46B4-87FA-FE3E5C6D6788}">
      <dsp:nvSpPr>
        <dsp:cNvPr id="0" name=""/>
        <dsp:cNvSpPr/>
      </dsp:nvSpPr>
      <dsp:spPr>
        <a:xfrm>
          <a:off x="3762565" y="4117019"/>
          <a:ext cx="704468" cy="704468"/>
        </a:xfrm>
        <a:prstGeom prst="arc">
          <a:avLst>
            <a:gd name="adj1" fmla="val 2400000"/>
            <a:gd name="adj2" fmla="val 8400000"/>
          </a:avLst>
        </a:pr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24BD62E-AF4C-470F-B5BE-D601AD8F5774}">
      <dsp:nvSpPr>
        <dsp:cNvPr id="0" name=""/>
        <dsp:cNvSpPr/>
      </dsp:nvSpPr>
      <dsp:spPr>
        <a:xfrm>
          <a:off x="3410331" y="4243823"/>
          <a:ext cx="1408937" cy="450859"/>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en-US" sz="1100" b="1" kern="1200" dirty="0" smtClean="0">
              <a:latin typeface="Arial" panose="020B0604020202020204" pitchFamily="34" charset="0"/>
              <a:cs typeface="Arial" panose="020B0604020202020204" pitchFamily="34" charset="0"/>
            </a:rPr>
            <a:t>Development support Committee	</a:t>
          </a:r>
          <a:endParaRPr lang="en-US" sz="1100" b="1" kern="1200" dirty="0">
            <a:latin typeface="Arial" panose="020B0604020202020204" pitchFamily="34" charset="0"/>
            <a:cs typeface="Arial" panose="020B0604020202020204" pitchFamily="34" charset="0"/>
          </a:endParaRPr>
        </a:p>
      </dsp:txBody>
      <dsp:txXfrm>
        <a:off x="3410331" y="4243823"/>
        <a:ext cx="1408937" cy="450859"/>
      </dsp:txXfrm>
    </dsp:sp>
    <dsp:sp modelId="{1D38F1D2-7FB7-4E7A-81CA-0C60D0B71BA8}">
      <dsp:nvSpPr>
        <dsp:cNvPr id="0" name=""/>
        <dsp:cNvSpPr/>
      </dsp:nvSpPr>
      <dsp:spPr>
        <a:xfrm>
          <a:off x="5467379" y="4117019"/>
          <a:ext cx="704468" cy="704468"/>
        </a:xfrm>
        <a:prstGeom prst="arc">
          <a:avLst>
            <a:gd name="adj1" fmla="val 13200000"/>
            <a:gd name="adj2" fmla="val 19200000"/>
          </a:avLst>
        </a:pr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0806E1B-976A-4125-8B4D-36AF004A02F2}">
      <dsp:nvSpPr>
        <dsp:cNvPr id="0" name=""/>
        <dsp:cNvSpPr/>
      </dsp:nvSpPr>
      <dsp:spPr>
        <a:xfrm>
          <a:off x="5467379" y="4117019"/>
          <a:ext cx="704468" cy="704468"/>
        </a:xfrm>
        <a:prstGeom prst="arc">
          <a:avLst>
            <a:gd name="adj1" fmla="val 2400000"/>
            <a:gd name="adj2" fmla="val 8400000"/>
          </a:avLst>
        </a:pr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0DAB92B-7E9A-4571-B106-610A7D4A596C}">
      <dsp:nvSpPr>
        <dsp:cNvPr id="0" name=""/>
        <dsp:cNvSpPr/>
      </dsp:nvSpPr>
      <dsp:spPr>
        <a:xfrm>
          <a:off x="5115145" y="4243823"/>
          <a:ext cx="1408937" cy="450859"/>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en-US" sz="1100" kern="1200" dirty="0">
            <a:latin typeface="Arial" panose="020B0604020202020204" pitchFamily="34" charset="0"/>
            <a:cs typeface="Arial" panose="020B0604020202020204" pitchFamily="34" charset="0"/>
          </a:endParaRPr>
        </a:p>
      </dsp:txBody>
      <dsp:txXfrm>
        <a:off x="5115145" y="4243823"/>
        <a:ext cx="1408937" cy="450859"/>
      </dsp:txXfrm>
    </dsp:sp>
    <dsp:sp modelId="{7272C06B-8259-42C0-96BF-54C9C68E484D}">
      <dsp:nvSpPr>
        <dsp:cNvPr id="0" name=""/>
        <dsp:cNvSpPr/>
      </dsp:nvSpPr>
      <dsp:spPr>
        <a:xfrm>
          <a:off x="7172193" y="4117019"/>
          <a:ext cx="704468" cy="704468"/>
        </a:xfrm>
        <a:prstGeom prst="arc">
          <a:avLst>
            <a:gd name="adj1" fmla="val 13200000"/>
            <a:gd name="adj2" fmla="val 19200000"/>
          </a:avLst>
        </a:pr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F35BAEB-B945-4625-AD2E-F7ECD3920469}">
      <dsp:nvSpPr>
        <dsp:cNvPr id="0" name=""/>
        <dsp:cNvSpPr/>
      </dsp:nvSpPr>
      <dsp:spPr>
        <a:xfrm>
          <a:off x="7172193" y="4117019"/>
          <a:ext cx="704468" cy="704468"/>
        </a:xfrm>
        <a:prstGeom prst="arc">
          <a:avLst>
            <a:gd name="adj1" fmla="val 2400000"/>
            <a:gd name="adj2" fmla="val 8400000"/>
          </a:avLst>
        </a:pr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157E03A-0CC2-4E0A-9967-2E730D155CCC}">
      <dsp:nvSpPr>
        <dsp:cNvPr id="0" name=""/>
        <dsp:cNvSpPr/>
      </dsp:nvSpPr>
      <dsp:spPr>
        <a:xfrm>
          <a:off x="6819959" y="4243823"/>
          <a:ext cx="1408937" cy="450859"/>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en-US" sz="1100" kern="1200" dirty="0">
            <a:latin typeface="Arial" panose="020B0604020202020204" pitchFamily="34" charset="0"/>
            <a:cs typeface="Arial" panose="020B0604020202020204" pitchFamily="34" charset="0"/>
          </a:endParaRPr>
        </a:p>
      </dsp:txBody>
      <dsp:txXfrm>
        <a:off x="6819959" y="4243823"/>
        <a:ext cx="1408937" cy="450859"/>
      </dsp:txXfrm>
    </dsp:sp>
    <dsp:sp modelId="{F2A89EFA-EBE8-4D54-A6D4-D64C06C025ED}">
      <dsp:nvSpPr>
        <dsp:cNvPr id="0" name=""/>
        <dsp:cNvSpPr/>
      </dsp:nvSpPr>
      <dsp:spPr>
        <a:xfrm>
          <a:off x="2910158" y="2116328"/>
          <a:ext cx="704468" cy="704468"/>
        </a:xfrm>
        <a:prstGeom prst="arc">
          <a:avLst>
            <a:gd name="adj1" fmla="val 13200000"/>
            <a:gd name="adj2" fmla="val 19200000"/>
          </a:avLst>
        </a:pr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36DA5BA-72DC-4F8F-8801-45288600EAF3}">
      <dsp:nvSpPr>
        <dsp:cNvPr id="0" name=""/>
        <dsp:cNvSpPr/>
      </dsp:nvSpPr>
      <dsp:spPr>
        <a:xfrm>
          <a:off x="2910158" y="2116328"/>
          <a:ext cx="704468" cy="704468"/>
        </a:xfrm>
        <a:prstGeom prst="arc">
          <a:avLst>
            <a:gd name="adj1" fmla="val 2400000"/>
            <a:gd name="adj2" fmla="val 8400000"/>
          </a:avLst>
        </a:pr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AB950E8-30DD-4BD7-BBC6-C34E169DBC02}">
      <dsp:nvSpPr>
        <dsp:cNvPr id="0" name=""/>
        <dsp:cNvSpPr/>
      </dsp:nvSpPr>
      <dsp:spPr>
        <a:xfrm>
          <a:off x="2557924" y="2243132"/>
          <a:ext cx="1408937" cy="450859"/>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Executive Committee</a:t>
          </a:r>
          <a:endParaRPr lang="en-US" sz="1800" kern="1200" dirty="0">
            <a:latin typeface="Arial" panose="020B0604020202020204" pitchFamily="34" charset="0"/>
            <a:cs typeface="Arial" panose="020B0604020202020204" pitchFamily="34" charset="0"/>
          </a:endParaRPr>
        </a:p>
      </dsp:txBody>
      <dsp:txXfrm>
        <a:off x="2557924" y="2243132"/>
        <a:ext cx="1408937" cy="450859"/>
      </dsp:txXfrm>
    </dsp:sp>
    <dsp:sp modelId="{BA4EEF07-8EFC-45FC-8287-637841E7E469}">
      <dsp:nvSpPr>
        <dsp:cNvPr id="0" name=""/>
        <dsp:cNvSpPr/>
      </dsp:nvSpPr>
      <dsp:spPr>
        <a:xfrm>
          <a:off x="2057751" y="3116673"/>
          <a:ext cx="704468" cy="704468"/>
        </a:xfrm>
        <a:prstGeom prst="arc">
          <a:avLst>
            <a:gd name="adj1" fmla="val 13200000"/>
            <a:gd name="adj2" fmla="val 19200000"/>
          </a:avLst>
        </a:pr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7527930-F5E9-4702-AC0C-01B1FDE6FDF3}">
      <dsp:nvSpPr>
        <dsp:cNvPr id="0" name=""/>
        <dsp:cNvSpPr/>
      </dsp:nvSpPr>
      <dsp:spPr>
        <a:xfrm>
          <a:off x="2057751" y="3116673"/>
          <a:ext cx="704468" cy="704468"/>
        </a:xfrm>
        <a:prstGeom prst="arc">
          <a:avLst>
            <a:gd name="adj1" fmla="val 2400000"/>
            <a:gd name="adj2" fmla="val 8400000"/>
          </a:avLst>
        </a:pr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0573725-C712-4D0A-BAF0-8225E76C37C7}">
      <dsp:nvSpPr>
        <dsp:cNvPr id="0" name=""/>
        <dsp:cNvSpPr/>
      </dsp:nvSpPr>
      <dsp:spPr>
        <a:xfrm>
          <a:off x="1705517" y="3243477"/>
          <a:ext cx="1408937" cy="450859"/>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en-US" sz="1100" kern="1200" dirty="0">
            <a:latin typeface="Arial" panose="020B0604020202020204" pitchFamily="34" charset="0"/>
            <a:cs typeface="Arial" panose="020B0604020202020204" pitchFamily="34" charset="0"/>
          </a:endParaRPr>
        </a:p>
      </dsp:txBody>
      <dsp:txXfrm>
        <a:off x="1705517" y="3243477"/>
        <a:ext cx="1408937" cy="4508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232D01-2C9C-4255-89A4-D230C79B8D4D}">
      <dsp:nvSpPr>
        <dsp:cNvPr id="0" name=""/>
        <dsp:cNvSpPr/>
      </dsp:nvSpPr>
      <dsp:spPr>
        <a:xfrm>
          <a:off x="3040521" y="1211721"/>
          <a:ext cx="929357" cy="929357"/>
        </a:xfrm>
        <a:prstGeom prst="ellips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1"/>
              </a:solidFill>
            </a:rPr>
            <a:t>Vision &amp; Strategy</a:t>
          </a:r>
          <a:endParaRPr lang="en-US" sz="1300" kern="1200" dirty="0">
            <a:solidFill>
              <a:schemeClr val="tx1"/>
            </a:solidFill>
          </a:endParaRPr>
        </a:p>
      </dsp:txBody>
      <dsp:txXfrm>
        <a:off x="3176622" y="1347822"/>
        <a:ext cx="657155" cy="657155"/>
      </dsp:txXfrm>
    </dsp:sp>
    <dsp:sp modelId="{D9C247EC-3B23-41EA-8957-2C44F1923B21}">
      <dsp:nvSpPr>
        <dsp:cNvPr id="0" name=""/>
        <dsp:cNvSpPr/>
      </dsp:nvSpPr>
      <dsp:spPr>
        <a:xfrm rot="16200000">
          <a:off x="3364844" y="1059435"/>
          <a:ext cx="280710" cy="23862"/>
        </a:xfrm>
        <a:custGeom>
          <a:avLst/>
          <a:gdLst/>
          <a:ahLst/>
          <a:cxnLst/>
          <a:rect l="0" t="0" r="0" b="0"/>
          <a:pathLst>
            <a:path>
              <a:moveTo>
                <a:pt x="0" y="11931"/>
              </a:moveTo>
              <a:lnTo>
                <a:pt x="280710" y="119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98182" y="1064348"/>
        <a:ext cx="14035" cy="14035"/>
      </dsp:txXfrm>
    </dsp:sp>
    <dsp:sp modelId="{7C78D6EF-8D51-4F77-AE58-9A3E3E8B703F}">
      <dsp:nvSpPr>
        <dsp:cNvPr id="0" name=""/>
        <dsp:cNvSpPr/>
      </dsp:nvSpPr>
      <dsp:spPr>
        <a:xfrm>
          <a:off x="3040521" y="1653"/>
          <a:ext cx="929357" cy="929357"/>
        </a:xfrm>
        <a:prstGeom prst="ellips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rPr>
            <a:t>Customer</a:t>
          </a:r>
          <a:endParaRPr lang="en-US" sz="1000" kern="1200" dirty="0">
            <a:solidFill>
              <a:schemeClr val="tx1"/>
            </a:solidFill>
          </a:endParaRPr>
        </a:p>
      </dsp:txBody>
      <dsp:txXfrm>
        <a:off x="3176622" y="137754"/>
        <a:ext cx="657155" cy="657155"/>
      </dsp:txXfrm>
    </dsp:sp>
    <dsp:sp modelId="{6608C3D1-B152-4706-8562-1EAA115D4B53}">
      <dsp:nvSpPr>
        <dsp:cNvPr id="0" name=""/>
        <dsp:cNvSpPr/>
      </dsp:nvSpPr>
      <dsp:spPr>
        <a:xfrm>
          <a:off x="3969878" y="1664468"/>
          <a:ext cx="280710" cy="23862"/>
        </a:xfrm>
        <a:custGeom>
          <a:avLst/>
          <a:gdLst/>
          <a:ahLst/>
          <a:cxnLst/>
          <a:rect l="0" t="0" r="0" b="0"/>
          <a:pathLst>
            <a:path>
              <a:moveTo>
                <a:pt x="0" y="11931"/>
              </a:moveTo>
              <a:lnTo>
                <a:pt x="280710" y="119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03216" y="1669382"/>
        <a:ext cx="14035" cy="14035"/>
      </dsp:txXfrm>
    </dsp:sp>
    <dsp:sp modelId="{DF765EB3-41C0-4E71-84BF-60E180EE88FE}">
      <dsp:nvSpPr>
        <dsp:cNvPr id="0" name=""/>
        <dsp:cNvSpPr/>
      </dsp:nvSpPr>
      <dsp:spPr>
        <a:xfrm>
          <a:off x="4250588" y="1211721"/>
          <a:ext cx="929357" cy="929357"/>
        </a:xfrm>
        <a:prstGeom prst="ellips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rPr>
            <a:t>Internal Processes</a:t>
          </a:r>
          <a:endParaRPr lang="en-US" sz="1000" kern="1200" dirty="0">
            <a:solidFill>
              <a:schemeClr val="tx1"/>
            </a:solidFill>
          </a:endParaRPr>
        </a:p>
      </dsp:txBody>
      <dsp:txXfrm>
        <a:off x="4386689" y="1347822"/>
        <a:ext cx="657155" cy="657155"/>
      </dsp:txXfrm>
    </dsp:sp>
    <dsp:sp modelId="{8C545CB5-4210-43B2-9A63-D5375364498B}">
      <dsp:nvSpPr>
        <dsp:cNvPr id="0" name=""/>
        <dsp:cNvSpPr/>
      </dsp:nvSpPr>
      <dsp:spPr>
        <a:xfrm rot="5400000">
          <a:off x="3364844" y="2269502"/>
          <a:ext cx="280710" cy="23862"/>
        </a:xfrm>
        <a:custGeom>
          <a:avLst/>
          <a:gdLst/>
          <a:ahLst/>
          <a:cxnLst/>
          <a:rect l="0" t="0" r="0" b="0"/>
          <a:pathLst>
            <a:path>
              <a:moveTo>
                <a:pt x="0" y="11931"/>
              </a:moveTo>
              <a:lnTo>
                <a:pt x="280710" y="119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98182" y="2274416"/>
        <a:ext cx="14035" cy="14035"/>
      </dsp:txXfrm>
    </dsp:sp>
    <dsp:sp modelId="{7DB56D47-6D68-4C1C-81F7-65409A563858}">
      <dsp:nvSpPr>
        <dsp:cNvPr id="0" name=""/>
        <dsp:cNvSpPr/>
      </dsp:nvSpPr>
      <dsp:spPr>
        <a:xfrm>
          <a:off x="3040521" y="2421788"/>
          <a:ext cx="929357" cy="929357"/>
        </a:xfrm>
        <a:prstGeom prst="ellips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rPr>
            <a:t>Learning Growth</a:t>
          </a:r>
          <a:endParaRPr lang="en-US" sz="1000" kern="1200" dirty="0">
            <a:solidFill>
              <a:schemeClr val="tx1"/>
            </a:solidFill>
          </a:endParaRPr>
        </a:p>
      </dsp:txBody>
      <dsp:txXfrm>
        <a:off x="3176622" y="2557889"/>
        <a:ext cx="657155" cy="657155"/>
      </dsp:txXfrm>
    </dsp:sp>
    <dsp:sp modelId="{2BCF7162-7D2D-4BDB-9322-BAC64B1641E2}">
      <dsp:nvSpPr>
        <dsp:cNvPr id="0" name=""/>
        <dsp:cNvSpPr/>
      </dsp:nvSpPr>
      <dsp:spPr>
        <a:xfrm rot="10800000">
          <a:off x="2759811" y="1664468"/>
          <a:ext cx="280710" cy="23862"/>
        </a:xfrm>
        <a:custGeom>
          <a:avLst/>
          <a:gdLst/>
          <a:ahLst/>
          <a:cxnLst/>
          <a:rect l="0" t="0" r="0" b="0"/>
          <a:pathLst>
            <a:path>
              <a:moveTo>
                <a:pt x="0" y="11931"/>
              </a:moveTo>
              <a:lnTo>
                <a:pt x="280710" y="119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893148" y="1669382"/>
        <a:ext cx="14035" cy="14035"/>
      </dsp:txXfrm>
    </dsp:sp>
    <dsp:sp modelId="{7D5EFF53-7C24-42ED-8B19-B377C00278A9}">
      <dsp:nvSpPr>
        <dsp:cNvPr id="0" name=""/>
        <dsp:cNvSpPr/>
      </dsp:nvSpPr>
      <dsp:spPr>
        <a:xfrm>
          <a:off x="1830453" y="1211721"/>
          <a:ext cx="929357" cy="929357"/>
        </a:xfrm>
        <a:prstGeom prst="ellips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rPr>
            <a:t>Financial</a:t>
          </a:r>
          <a:endParaRPr lang="en-US" sz="1000" kern="1200" dirty="0">
            <a:solidFill>
              <a:schemeClr val="tx1"/>
            </a:solidFill>
          </a:endParaRPr>
        </a:p>
      </dsp:txBody>
      <dsp:txXfrm>
        <a:off x="1966554" y="1347822"/>
        <a:ext cx="657155" cy="6571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6ACAA-913F-441E-BEA5-23ADB587F0C2}">
      <dsp:nvSpPr>
        <dsp:cNvPr id="0" name=""/>
        <dsp:cNvSpPr/>
      </dsp:nvSpPr>
      <dsp:spPr>
        <a:xfrm rot="16200000">
          <a:off x="628650" y="-628650"/>
          <a:ext cx="2095500" cy="3352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124 ISO Members</a:t>
          </a:r>
        </a:p>
      </dsp:txBody>
      <dsp:txXfrm rot="5400000">
        <a:off x="0" y="0"/>
        <a:ext cx="3352800" cy="1571625"/>
      </dsp:txXfrm>
    </dsp:sp>
    <dsp:sp modelId="{BDE182AE-C86C-434B-9F54-D11EAA8B1AEF}">
      <dsp:nvSpPr>
        <dsp:cNvPr id="0" name=""/>
        <dsp:cNvSpPr/>
      </dsp:nvSpPr>
      <dsp:spPr>
        <a:xfrm>
          <a:off x="3352800" y="0"/>
          <a:ext cx="3352800" cy="20955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19 International Organizations in Liaison</a:t>
          </a:r>
          <a:endParaRPr lang="en-US" sz="1600" kern="1200" dirty="0">
            <a:solidFill>
              <a:schemeClr val="tx1"/>
            </a:solidFill>
          </a:endParaRPr>
        </a:p>
      </dsp:txBody>
      <dsp:txXfrm>
        <a:off x="3352800" y="0"/>
        <a:ext cx="3352800" cy="1571625"/>
      </dsp:txXfrm>
    </dsp:sp>
    <dsp:sp modelId="{C970AE61-B802-4B9F-BD3A-DCE7E9EB0958}">
      <dsp:nvSpPr>
        <dsp:cNvPr id="0" name=""/>
        <dsp:cNvSpPr/>
      </dsp:nvSpPr>
      <dsp:spPr>
        <a:xfrm rot="10800000">
          <a:off x="0" y="2095500"/>
          <a:ext cx="3352800" cy="20955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Policy and Technical Work </a:t>
          </a:r>
        </a:p>
      </dsp:txBody>
      <dsp:txXfrm rot="10800000">
        <a:off x="0" y="2619374"/>
        <a:ext cx="3352800" cy="1571625"/>
      </dsp:txXfrm>
    </dsp:sp>
    <dsp:sp modelId="{8998DBE6-DC58-4B4C-8B3C-CE95DCCC6AD9}">
      <dsp:nvSpPr>
        <dsp:cNvPr id="0" name=""/>
        <dsp:cNvSpPr/>
      </dsp:nvSpPr>
      <dsp:spPr>
        <a:xfrm rot="5400000">
          <a:off x="3981450" y="1466850"/>
          <a:ext cx="2095500" cy="3352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Continual Improvement and Feedback Cycle</a:t>
          </a:r>
        </a:p>
      </dsp:txBody>
      <dsp:txXfrm rot="-5400000">
        <a:off x="3352800" y="2619374"/>
        <a:ext cx="3352800" cy="1571625"/>
      </dsp:txXfrm>
    </dsp:sp>
    <dsp:sp modelId="{41E4377F-C18E-406E-81F8-1EC2D4FA6A22}">
      <dsp:nvSpPr>
        <dsp:cNvPr id="0" name=""/>
        <dsp:cNvSpPr/>
      </dsp:nvSpPr>
      <dsp:spPr>
        <a:xfrm>
          <a:off x="2346959" y="1571625"/>
          <a:ext cx="2011680" cy="1047750"/>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COMMITTEE ON</a:t>
          </a:r>
        </a:p>
        <a:p>
          <a:pPr lvl="0" algn="ctr" defTabSz="711200">
            <a:lnSpc>
              <a:spcPct val="90000"/>
            </a:lnSpc>
            <a:spcBef>
              <a:spcPct val="0"/>
            </a:spcBef>
            <a:spcAft>
              <a:spcPct val="35000"/>
            </a:spcAft>
          </a:pPr>
          <a:r>
            <a:rPr lang="en-US" sz="1600" kern="1200" dirty="0" smtClean="0"/>
            <a:t>CONFORMITY</a:t>
          </a:r>
        </a:p>
        <a:p>
          <a:pPr lvl="0" algn="ctr" defTabSz="711200">
            <a:lnSpc>
              <a:spcPct val="90000"/>
            </a:lnSpc>
            <a:spcBef>
              <a:spcPct val="0"/>
            </a:spcBef>
            <a:spcAft>
              <a:spcPct val="35000"/>
            </a:spcAft>
          </a:pPr>
          <a:r>
            <a:rPr lang="en-US" sz="1600" kern="1200" dirty="0" smtClean="0"/>
            <a:t>ASSESSMENT </a:t>
          </a:r>
          <a:endParaRPr lang="en-US" sz="1600" kern="1200" dirty="0"/>
        </a:p>
      </dsp:txBody>
      <dsp:txXfrm>
        <a:off x="2398106" y="1622772"/>
        <a:ext cx="1909386" cy="945456"/>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vl1pPr>
          </a:lstStyle>
          <a:p>
            <a:pPr>
              <a:defRPr/>
            </a:pPr>
            <a:fld id="{1260C274-C92E-4D1B-8BB9-60CB91696161}" type="datetimeFigureOut">
              <a:rPr lang="en-US"/>
              <a:pPr>
                <a:defRPr/>
              </a:pPr>
              <a:t>3/25/2015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vl1pPr>
          </a:lstStyle>
          <a:p>
            <a:pPr>
              <a:defRPr/>
            </a:pPr>
            <a:fld id="{9133248F-5133-4A98-9F0C-BF9A5A0ED074}" type="slidenum">
              <a:rPr lang="en-US"/>
              <a:pPr>
                <a:defRPr/>
              </a:pPr>
              <a:t>‹#›</a:t>
            </a:fld>
            <a:endParaRPr lang="en-US"/>
          </a:p>
        </p:txBody>
      </p:sp>
    </p:spTree>
    <p:extLst>
      <p:ext uri="{BB962C8B-B14F-4D97-AF65-F5344CB8AC3E}">
        <p14:creationId xmlns:p14="http://schemas.microsoft.com/office/powerpoint/2010/main" val="245424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0BD94B1B-1A7C-40AE-B3A4-0D8F9EAC28F2}" type="datetimeFigureOut">
              <a:rPr lang="en-US" smtClean="0"/>
              <a:pPr/>
              <a:t>3/25/2015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2132BB66-1ACE-49F2-AD1A-A6FC6E73F0D6}" type="slidenum">
              <a:rPr lang="en-US" smtClean="0"/>
              <a:pPr/>
              <a:t>‹#›</a:t>
            </a:fld>
            <a:endParaRPr lang="en-US"/>
          </a:p>
        </p:txBody>
      </p:sp>
    </p:spTree>
    <p:extLst>
      <p:ext uri="{BB962C8B-B14F-4D97-AF65-F5344CB8AC3E}">
        <p14:creationId xmlns:p14="http://schemas.microsoft.com/office/powerpoint/2010/main" val="1787774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32BB66-1ACE-49F2-AD1A-A6FC6E73F0D6}" type="slidenum">
              <a:rPr lang="en-US" smtClean="0"/>
              <a:pPr/>
              <a:t>21</a:t>
            </a:fld>
            <a:endParaRPr lang="en-US"/>
          </a:p>
        </p:txBody>
      </p:sp>
    </p:spTree>
    <p:extLst>
      <p:ext uri="{BB962C8B-B14F-4D97-AF65-F5344CB8AC3E}">
        <p14:creationId xmlns:p14="http://schemas.microsoft.com/office/powerpoint/2010/main" val="3039531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32BB66-1ACE-49F2-AD1A-A6FC6E73F0D6}" type="slidenum">
              <a:rPr lang="en-US" smtClean="0"/>
              <a:pPr/>
              <a:t>31</a:t>
            </a:fld>
            <a:endParaRPr lang="en-US"/>
          </a:p>
        </p:txBody>
      </p:sp>
    </p:spTree>
    <p:extLst>
      <p:ext uri="{BB962C8B-B14F-4D97-AF65-F5344CB8AC3E}">
        <p14:creationId xmlns:p14="http://schemas.microsoft.com/office/powerpoint/2010/main" val="29397986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ASQ powerpt templates-us.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685800" y="1066800"/>
            <a:ext cx="7772400" cy="1470025"/>
          </a:xfrm>
        </p:spPr>
        <p:txBody>
          <a:bodyPr/>
          <a:lstStyle>
            <a:lvl1pPr algn="ctr">
              <a:defRPr/>
            </a:lvl1pPr>
          </a:lstStyle>
          <a:p>
            <a:r>
              <a:rPr lang="en-US" smtClean="0"/>
              <a:t>Click to edit Master title style</a:t>
            </a:r>
            <a:endParaRPr lang="en-US"/>
          </a:p>
        </p:txBody>
      </p:sp>
      <p:sp>
        <p:nvSpPr>
          <p:cNvPr id="4100" name="Rectangle 4"/>
          <p:cNvSpPr>
            <a:spLocks noGrp="1" noChangeArrowheads="1"/>
          </p:cNvSpPr>
          <p:nvPr>
            <p:ph type="subTitle" idx="1"/>
          </p:nvPr>
        </p:nvSpPr>
        <p:spPr>
          <a:xfrm>
            <a:off x="1371600" y="5486400"/>
            <a:ext cx="6400800" cy="1066800"/>
          </a:xfrm>
        </p:spPr>
        <p:txBody>
          <a:bodyPr/>
          <a:lstStyle>
            <a:lvl1pPr marL="0" indent="0" algn="ctr">
              <a:buFontTx/>
              <a:buNone/>
              <a:defRPr/>
            </a:lvl1pPr>
          </a:lstStyle>
          <a:p>
            <a:r>
              <a:rPr lang="en-US" smtClean="0"/>
              <a:t>Click to edit Master subtitle style</a:t>
            </a:r>
            <a:endParaRPr lang="en-US"/>
          </a:p>
        </p:txBody>
      </p:sp>
    </p:spTree>
    <p:extLst>
      <p:ext uri="{BB962C8B-B14F-4D97-AF65-F5344CB8AC3E}">
        <p14:creationId xmlns:p14="http://schemas.microsoft.com/office/powerpoint/2010/main" val="163598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4022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4638"/>
            <a:ext cx="2095500" cy="6126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134100" cy="6126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1705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Arial Black" panose="020B0A040201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48542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93877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66800"/>
            <a:ext cx="41148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066800"/>
            <a:ext cx="41148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4962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0482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75546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756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7158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78687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066800"/>
            <a:ext cx="8382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p:txBody>
      </p:sp>
      <p:pic>
        <p:nvPicPr>
          <p:cNvPr id="1028" name="Picture 4" descr="ASQ powerpt templates-us2.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ftr="0" dt="0"/>
  <p:txStyles>
    <p:titleStyle>
      <a:lvl1pPr algn="l" rtl="0" eaLnBrk="0" fontAlgn="base" hangingPunct="0">
        <a:spcBef>
          <a:spcPct val="0"/>
        </a:spcBef>
        <a:spcAft>
          <a:spcPct val="0"/>
        </a:spcAft>
        <a:defRPr sz="3600">
          <a:solidFill>
            <a:schemeClr val="tx2"/>
          </a:solidFill>
          <a:latin typeface="+mj-lt"/>
          <a:ea typeface="ＭＳ Ｐゴシック" charset="-128"/>
          <a:cs typeface="+mj-cs"/>
        </a:defRPr>
      </a:lvl1pPr>
      <a:lvl2pPr algn="l" rtl="0" eaLnBrk="0" fontAlgn="base" hangingPunct="0">
        <a:spcBef>
          <a:spcPct val="0"/>
        </a:spcBef>
        <a:spcAft>
          <a:spcPct val="0"/>
        </a:spcAft>
        <a:defRPr sz="3600">
          <a:solidFill>
            <a:schemeClr val="tx2"/>
          </a:solidFill>
          <a:latin typeface="Arial" charset="0"/>
          <a:ea typeface="ＭＳ Ｐゴシック" charset="-128"/>
        </a:defRPr>
      </a:lvl2pPr>
      <a:lvl3pPr algn="l" rtl="0" eaLnBrk="0" fontAlgn="base" hangingPunct="0">
        <a:spcBef>
          <a:spcPct val="0"/>
        </a:spcBef>
        <a:spcAft>
          <a:spcPct val="0"/>
        </a:spcAft>
        <a:defRPr sz="3600">
          <a:solidFill>
            <a:schemeClr val="tx2"/>
          </a:solidFill>
          <a:latin typeface="Arial" charset="0"/>
          <a:ea typeface="ＭＳ Ｐゴシック" charset="-128"/>
        </a:defRPr>
      </a:lvl3pPr>
      <a:lvl4pPr algn="l" rtl="0" eaLnBrk="0" fontAlgn="base" hangingPunct="0">
        <a:spcBef>
          <a:spcPct val="0"/>
        </a:spcBef>
        <a:spcAft>
          <a:spcPct val="0"/>
        </a:spcAft>
        <a:defRPr sz="3600">
          <a:solidFill>
            <a:schemeClr val="tx2"/>
          </a:solidFill>
          <a:latin typeface="Arial" charset="0"/>
          <a:ea typeface="ＭＳ Ｐゴシック" charset="-128"/>
        </a:defRPr>
      </a:lvl4pPr>
      <a:lvl5pPr algn="l" rtl="0" eaLnBrk="0" fontAlgn="base" hangingPunct="0">
        <a:spcBef>
          <a:spcPct val="0"/>
        </a:spcBef>
        <a:spcAft>
          <a:spcPct val="0"/>
        </a:spcAft>
        <a:defRPr sz="3600">
          <a:solidFill>
            <a:schemeClr val="tx2"/>
          </a:solidFill>
          <a:latin typeface="Arial" charset="0"/>
          <a:ea typeface="ＭＳ Ｐゴシック" charset="-128"/>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saZfLfC4eORn1M&amp;tbnid=9q06ob0aCQN5FM:&amp;ved=0CAUQjRw&amp;url=http://www.state-flags-usa.com/&amp;ei=uMxWUs-3I5CY9QSv6ICwBQ&amp;psig=AFQjCNFnXKcKm5oDCTa8t54_P6BCETiH1g&amp;ust=1381506561488159"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hyperlink" Target="http://www.google.com/url?sa=i&amp;rct=j&amp;q=&amp;esrc=s&amp;frm=1&amp;source=images&amp;cd=&amp;cad=rja&amp;docid=saZfLfC4eORn1M&amp;tbnid=9q06ob0aCQN5FM:&amp;ved=0CAUQjRw&amp;url=http://www.state-flags-usa.com/&amp;ei=uMxWUs-3I5CY9QSv6ICwBQ&amp;psig=AFQjCNFnXKcKm5oDCTa8t54_P6BCETiH1g&amp;ust=1381506561488159" TargetMode="External"/><Relationship Id="rId1" Type="http://schemas.openxmlformats.org/officeDocument/2006/relationships/slideLayout" Target="../slideLayouts/slideLayout2.xml"/><Relationship Id="rId6" Type="http://schemas.openxmlformats.org/officeDocument/2006/relationships/hyperlink" Target="http://www.google.com/url?sa=i&amp;rct=j&amp;q=&amp;esrc=s&amp;frm=1&amp;source=images&amp;cd=&amp;cad=rja&amp;docid=yLSr9JGsLS7ewM&amp;tbnid=c5-b7iHo7v0mZM:&amp;ved=0CAUQjRw&amp;url=http://www.google.com/url?sa=i&amp;rct=j&amp;q=&amp;esrc=s&amp;frm=1&amp;source=images&amp;cd=&amp;cad=rja&amp;docid=yLSr9JGsLS7ewM&amp;tbnid=c5-b7iHo7v0mZM:&amp;ved=0CAUQjRw&amp;url=http://commons.wikimedia.org/wiki/File:Flag_Map_of_the_United_States_(Canada).png&amp;ei=ANJWUubZCYOu9AT5q4GYBg&amp;psig=AFQjCNGafqZm0XrbBPlkCanr3fwafHpDwQ&amp;ust=1381507949038372&amp;ei=H9JWUoDULI2o9gSJt4GgDQ&amp;psig=AFQjCNGafqZm0XrbBPlkCanr3fwafHpDwQ&amp;ust=1381507949038372" TargetMode="External"/><Relationship Id="rId5" Type="http://schemas.openxmlformats.org/officeDocument/2006/relationships/image" Target="../media/image4.png"/><Relationship Id="rId4" Type="http://schemas.openxmlformats.org/officeDocument/2006/relationships/hyperlink" Target="http://www.google.com/url?sa=i&amp;rct=j&amp;q=&amp;esrc=s&amp;frm=1&amp;source=images&amp;cd=&amp;cad=rja&amp;docid=VIc6_2ffU4FbJM&amp;tbnid=yy_zT-GyOCDg8M:&amp;ved=0CAUQjRw&amp;url=http://commons.wikimedia.org/wiki/File:Flag_Map_of_USA_China.png&amp;ei=dM1WUurBGZGE8gToxIGYAQ&amp;psig=AFQjCNFHHtta8YFNwqwTGrvrt_cDV_cqqw&amp;ust=1381506762625407"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8"/>
          <p:cNvSpPr>
            <a:spLocks noGrp="1"/>
          </p:cNvSpPr>
          <p:nvPr>
            <p:ph type="ctrTitle"/>
          </p:nvPr>
        </p:nvSpPr>
        <p:spPr>
          <a:xfrm>
            <a:off x="685800" y="1066800"/>
            <a:ext cx="7772400" cy="2971800"/>
          </a:xfrm>
        </p:spPr>
        <p:txBody>
          <a:bodyPr/>
          <a:lstStyle/>
          <a:p>
            <a:pPr eaLnBrk="1" hangingPunct="1"/>
            <a:r>
              <a:rPr lang="en-US" altLang="en-US" b="1" dirty="0" smtClean="0">
                <a:ea typeface="ＭＳ Ｐゴシック" pitchFamily="34" charset="-128"/>
              </a:rPr>
              <a:t>IAF and ISO/CASCO Activities</a:t>
            </a:r>
            <a:br>
              <a:rPr lang="en-US" altLang="en-US" b="1" dirty="0" smtClean="0">
                <a:ea typeface="ＭＳ Ｐゴシック" pitchFamily="34" charset="-128"/>
              </a:rPr>
            </a:br>
            <a:r>
              <a:rPr lang="en-US" altLang="en-US" dirty="0" smtClean="0">
                <a:ea typeface="ＭＳ Ｐゴシック" pitchFamily="34" charset="-128"/>
              </a:rPr>
              <a:t/>
            </a:r>
            <a:br>
              <a:rPr lang="en-US" altLang="en-US" dirty="0" smtClean="0">
                <a:ea typeface="ＭＳ Ｐゴシック" pitchFamily="34" charset="-128"/>
              </a:rPr>
            </a:br>
            <a:r>
              <a:rPr lang="en-US" altLang="en-US" sz="2000" b="1" dirty="0" smtClean="0">
                <a:ea typeface="ＭＳ Ｐゴシック" pitchFamily="34" charset="-128"/>
              </a:rPr>
              <a:t>Presenter: Baskar Kotte</a:t>
            </a:r>
            <a:br>
              <a:rPr lang="en-US" altLang="en-US" sz="2000" b="1" dirty="0" smtClean="0">
                <a:ea typeface="ＭＳ Ｐゴシック" pitchFamily="34" charset="-128"/>
              </a:rPr>
            </a:br>
            <a:r>
              <a:rPr lang="en-US" altLang="en-US" sz="2000" b="1" dirty="0" smtClean="0">
                <a:ea typeface="ＭＳ Ｐゴシック" pitchFamily="34" charset="-128"/>
              </a:rPr>
              <a:t/>
            </a:r>
            <a:br>
              <a:rPr lang="en-US" altLang="en-US" sz="2000" b="1" dirty="0" smtClean="0">
                <a:ea typeface="ＭＳ Ｐゴシック" pitchFamily="34" charset="-128"/>
              </a:rPr>
            </a:br>
            <a:r>
              <a:rPr lang="en-US" altLang="en-US" sz="2000" b="1" dirty="0" smtClean="0">
                <a:ea typeface="ＭＳ Ｐゴシック" pitchFamily="34" charset="-128"/>
              </a:rPr>
              <a:t>March 19, 2015</a:t>
            </a:r>
            <a:endParaRPr lang="en-US" altLang="en-US" b="1"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a:xfrm>
            <a:off x="1728113" y="152400"/>
            <a:ext cx="5687776" cy="707886"/>
          </a:xfrm>
          <a:noFill/>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wrap="non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pPr algn="ctr">
              <a:defRPr/>
            </a:pPr>
            <a:r>
              <a:rPr lang="en-US" altLang="en-US" sz="4000" dirty="0">
                <a:latin typeface="Arial" panose="020B0604020202020204" pitchFamily="34" charset="0"/>
                <a:cs typeface="Arial" panose="020B0604020202020204" pitchFamily="34" charset="0"/>
              </a:rPr>
              <a:t>IAF Committee Chairs </a:t>
            </a:r>
            <a:endParaRPr lang="en-US" altLang="en-US" sz="3600" dirty="0">
              <a:latin typeface="Arial" panose="020B0604020202020204" pitchFamily="34" charset="0"/>
              <a:cs typeface="Arial" panose="020B0604020202020204" pitchFamily="34" charset="0"/>
            </a:endParaRPr>
          </a:p>
        </p:txBody>
      </p:sp>
      <p:sp>
        <p:nvSpPr>
          <p:cNvPr id="10245" name="Rectangle 3"/>
          <p:cNvSpPr>
            <a:spLocks noGrp="1" noChangeArrowheads="1"/>
          </p:cNvSpPr>
          <p:nvPr>
            <p:ph sz="quarter" idx="1"/>
          </p:nvPr>
        </p:nvSpPr>
        <p:spPr>
          <a:xfrm>
            <a:off x="457200" y="1295400"/>
            <a:ext cx="8229600" cy="4495800"/>
          </a:xfrm>
        </p:spPr>
        <p:txBody>
          <a:bodyPr/>
          <a:lstStyle/>
          <a:p>
            <a:pPr lvl="1" defTabSz="814388">
              <a:lnSpc>
                <a:spcPct val="95000"/>
              </a:lnSpc>
              <a:spcBef>
                <a:spcPct val="35000"/>
              </a:spcBef>
              <a:buClr>
                <a:schemeClr val="tx1"/>
              </a:buClr>
              <a:buFont typeface="Wingdings" panose="05000000000000000000" pitchFamily="2" charset="2"/>
              <a:buChar char="v"/>
            </a:pPr>
            <a:r>
              <a:rPr lang="en-US" altLang="en-US" sz="2400" dirty="0" smtClean="0">
                <a:ea typeface="ＭＳ Ｐゴシック" pitchFamily="34" charset="-128"/>
                <a:cs typeface="Arial" charset="0"/>
              </a:rPr>
              <a:t>V Anderson Chair: Financial Oversight Committee</a:t>
            </a:r>
          </a:p>
          <a:p>
            <a:pPr lvl="1" defTabSz="814388">
              <a:lnSpc>
                <a:spcPct val="95000"/>
              </a:lnSpc>
              <a:spcBef>
                <a:spcPct val="35000"/>
              </a:spcBef>
              <a:buClr>
                <a:schemeClr val="tx1"/>
              </a:buClr>
              <a:buFont typeface="Wingdings" panose="05000000000000000000" pitchFamily="2" charset="2"/>
              <a:buChar char="v"/>
            </a:pPr>
            <a:r>
              <a:rPr lang="en-US" altLang="en-US" sz="2400" dirty="0" smtClean="0">
                <a:ea typeface="ＭＳ Ｐゴシック" pitchFamily="34" charset="-128"/>
                <a:cs typeface="Arial" charset="0"/>
              </a:rPr>
              <a:t> Dr. T Facklam Chair: Executive Committee/ Board of Directors IAF.</a:t>
            </a:r>
          </a:p>
          <a:p>
            <a:pPr marL="1135063" lvl="1" indent="-342900" defTabSz="814388">
              <a:lnSpc>
                <a:spcPct val="95000"/>
              </a:lnSpc>
              <a:spcBef>
                <a:spcPct val="35000"/>
              </a:spcBef>
              <a:buClr>
                <a:schemeClr val="tx1"/>
              </a:buClr>
              <a:buFont typeface="Wingdings" panose="05000000000000000000" pitchFamily="2" charset="2"/>
              <a:buChar char="§"/>
            </a:pPr>
            <a:r>
              <a:rPr lang="en-US" altLang="en-US" sz="2400" dirty="0" smtClean="0">
                <a:ea typeface="ＭＳ Ｐゴシック" pitchFamily="34" charset="-128"/>
                <a:cs typeface="Arial" charset="0"/>
              </a:rPr>
              <a:t>J </a:t>
            </a:r>
            <a:r>
              <a:rPr lang="en-US" altLang="en-US" sz="2400" dirty="0">
                <a:ea typeface="ＭＳ Ｐゴシック" pitchFamily="34" charset="-128"/>
                <a:cs typeface="Arial" charset="0"/>
              </a:rPr>
              <a:t>Brough-Kerrebyn &amp; Dr. L </a:t>
            </a:r>
            <a:r>
              <a:rPr lang="en-US" altLang="en-US" sz="2400" dirty="0" smtClean="0">
                <a:ea typeface="ＭＳ Ｐゴシック" pitchFamily="34" charset="-128"/>
                <a:cs typeface="Arial" charset="0"/>
              </a:rPr>
              <a:t>Thione Vice Chairs:  </a:t>
            </a:r>
          </a:p>
          <a:p>
            <a:pPr marL="915988" lvl="1" indent="-671513" defTabSz="814388">
              <a:lnSpc>
                <a:spcPct val="95000"/>
              </a:lnSpc>
              <a:spcBef>
                <a:spcPct val="35000"/>
              </a:spcBef>
              <a:buClr>
                <a:schemeClr val="tx1"/>
              </a:buClr>
              <a:buFont typeface="Wingdings" panose="05000000000000000000" pitchFamily="2" charset="2"/>
              <a:buChar char="v"/>
            </a:pPr>
            <a:r>
              <a:rPr lang="en-US" altLang="en-US" sz="2400" dirty="0" smtClean="0">
                <a:ea typeface="ＭＳ Ｐゴシック" pitchFamily="34" charset="-128"/>
                <a:cs typeface="Arial" charset="0"/>
              </a:rPr>
              <a:t>Xiao Jian Hua Chair:(MLA ) Multilateral Recognition Agreement </a:t>
            </a:r>
          </a:p>
          <a:p>
            <a:pPr lvl="1" defTabSz="814388">
              <a:lnSpc>
                <a:spcPct val="95000"/>
              </a:lnSpc>
              <a:spcBef>
                <a:spcPct val="35000"/>
              </a:spcBef>
              <a:buClr>
                <a:schemeClr val="tx1"/>
              </a:buClr>
              <a:buFont typeface="Wingdings" panose="05000000000000000000" pitchFamily="2" charset="2"/>
              <a:buChar char="v"/>
            </a:pPr>
            <a:r>
              <a:rPr lang="en-US" altLang="en-US" sz="2400" dirty="0" smtClean="0">
                <a:ea typeface="ＭＳ Ｐゴシック" pitchFamily="34" charset="-128"/>
                <a:cs typeface="Arial" charset="0"/>
              </a:rPr>
              <a:t> R. Dougherty Chair Technical Committee Task Force and Groups. </a:t>
            </a:r>
          </a:p>
          <a:p>
            <a:pPr lvl="1" defTabSz="814388">
              <a:lnSpc>
                <a:spcPct val="95000"/>
              </a:lnSpc>
              <a:spcBef>
                <a:spcPct val="35000"/>
              </a:spcBef>
              <a:buClr>
                <a:schemeClr val="tx1"/>
              </a:buClr>
              <a:buFont typeface="Wingdings" panose="05000000000000000000" pitchFamily="2" charset="2"/>
              <a:buChar char="v"/>
            </a:pPr>
            <a:r>
              <a:rPr lang="en-US" altLang="en-US" sz="2400" dirty="0" smtClean="0">
                <a:ea typeface="ＭＳ Ｐゴシック" pitchFamily="34" charset="-128"/>
                <a:cs typeface="Arial" charset="0"/>
              </a:rPr>
              <a:t> B. Mutabazi Chair: Development Support Committee (DSC)</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z="3000" b="1" dirty="0" smtClean="0">
                <a:ea typeface="ＭＳ Ｐゴシック" pitchFamily="34" charset="-128"/>
              </a:rPr>
              <a:t>IAF Publications</a:t>
            </a:r>
          </a:p>
        </p:txBody>
      </p:sp>
      <p:sp>
        <p:nvSpPr>
          <p:cNvPr id="11267" name="Content Placeholder 2"/>
          <p:cNvSpPr>
            <a:spLocks noGrp="1"/>
          </p:cNvSpPr>
          <p:nvPr>
            <p:ph idx="1"/>
          </p:nvPr>
        </p:nvSpPr>
        <p:spPr/>
        <p:txBody>
          <a:bodyPr/>
          <a:lstStyle/>
          <a:p>
            <a:pPr>
              <a:lnSpc>
                <a:spcPts val="2163"/>
              </a:lnSpc>
              <a:spcBef>
                <a:spcPts val="1800"/>
              </a:spcBef>
            </a:pPr>
            <a:r>
              <a:rPr lang="en-US" altLang="en-US" sz="1800" dirty="0" smtClean="0">
                <a:ea typeface="ＭＳ Ｐゴシック" pitchFamily="34" charset="-128"/>
              </a:rPr>
              <a:t>The publications section provides information on IAF publications and Auditing Practices Groups. The publications include:</a:t>
            </a:r>
          </a:p>
          <a:p>
            <a:pPr>
              <a:lnSpc>
                <a:spcPts val="2163"/>
              </a:lnSpc>
              <a:spcBef>
                <a:spcPts val="1800"/>
              </a:spcBef>
            </a:pPr>
            <a:r>
              <a:rPr lang="en-US" altLang="en-US" sz="1800" b="1" i="1" dirty="0" smtClean="0">
                <a:ea typeface="ＭＳ Ｐゴシック" pitchFamily="34" charset="-128"/>
              </a:rPr>
              <a:t>Policy Documents </a:t>
            </a:r>
            <a:r>
              <a:rPr lang="en-US" altLang="en-US" sz="1800" i="1" dirty="0" smtClean="0">
                <a:ea typeface="ＭＳ Ｐゴシック" pitchFamily="34" charset="-128"/>
              </a:rPr>
              <a:t>(</a:t>
            </a:r>
            <a:r>
              <a:rPr lang="en-US" altLang="en-US" sz="1800" i="1" dirty="0">
                <a:ea typeface="ＭＳ Ｐゴシック" pitchFamily="34" charset="-128"/>
              </a:rPr>
              <a:t>PL</a:t>
            </a:r>
            <a:r>
              <a:rPr lang="en-US" altLang="en-US" sz="1800" i="1" dirty="0" smtClean="0">
                <a:ea typeface="ＭＳ Ｐゴシック" pitchFamily="34" charset="-128"/>
              </a:rPr>
              <a:t> </a:t>
            </a:r>
            <a:r>
              <a:rPr lang="en-US" altLang="en-US" sz="1800" i="1" dirty="0">
                <a:ea typeface="ＭＳ Ｐゴシック" pitchFamily="34" charset="-128"/>
              </a:rPr>
              <a:t>Series</a:t>
            </a:r>
            <a:r>
              <a:rPr lang="en-US" altLang="en-US" sz="1800" dirty="0" smtClean="0">
                <a:ea typeface="ＭＳ Ｐゴシック" pitchFamily="34" charset="-128"/>
              </a:rPr>
              <a:t>): IAF Policy documents set out the policies, including governance requirements that IAF members are expected to follow as well as statements of the IAF viewpoint on current issues.</a:t>
            </a:r>
          </a:p>
          <a:p>
            <a:pPr>
              <a:lnSpc>
                <a:spcPts val="2163"/>
              </a:lnSpc>
              <a:spcBef>
                <a:spcPts val="1800"/>
              </a:spcBef>
            </a:pPr>
            <a:r>
              <a:rPr lang="en-US" altLang="en-US" sz="1800" b="1" i="1" dirty="0" smtClean="0">
                <a:ea typeface="ＭＳ Ｐゴシック" pitchFamily="34" charset="-128"/>
              </a:rPr>
              <a:t>Multilateral Recognition </a:t>
            </a:r>
            <a:r>
              <a:rPr lang="en-US" altLang="en-US" sz="1800" b="1" i="1" dirty="0">
                <a:ea typeface="ＭＳ Ｐゴシック" pitchFamily="34" charset="-128"/>
              </a:rPr>
              <a:t>Arrangement</a:t>
            </a:r>
            <a:r>
              <a:rPr lang="en-US" altLang="en-US" sz="1800" dirty="0" smtClean="0">
                <a:ea typeface="ＭＳ Ｐゴシック" pitchFamily="34" charset="-128"/>
              </a:rPr>
              <a:t> (</a:t>
            </a:r>
            <a:r>
              <a:rPr lang="en-US" altLang="en-US" sz="1800" b="1" i="1" dirty="0">
                <a:ea typeface="ＭＳ Ｐゴシック" pitchFamily="34" charset="-128"/>
              </a:rPr>
              <a:t>MLA</a:t>
            </a:r>
            <a:r>
              <a:rPr lang="en-US" altLang="en-US" sz="1800" dirty="0" smtClean="0">
                <a:ea typeface="ＭＳ Ｐゴシック" pitchFamily="34" charset="-128"/>
              </a:rPr>
              <a:t>) </a:t>
            </a:r>
            <a:r>
              <a:rPr lang="en-US" altLang="en-US" sz="1800" b="1" i="1" dirty="0" smtClean="0">
                <a:ea typeface="ＭＳ Ｐゴシック" pitchFamily="34" charset="-128"/>
              </a:rPr>
              <a:t>Documents</a:t>
            </a:r>
            <a:r>
              <a:rPr lang="en-US" altLang="en-US" sz="1800" dirty="0" smtClean="0">
                <a:ea typeface="ＭＳ Ｐゴシック" pitchFamily="34" charset="-128"/>
              </a:rPr>
              <a:t> - (ML Series): The primary purpose of IAF is to establish Multilateral Recognition Arrangements (MLA) between its accreditation body members in order to contribute to the freedom of world trade by eliminating technical barriers to trade.</a:t>
            </a:r>
          </a:p>
          <a:p>
            <a:pPr>
              <a:lnSpc>
                <a:spcPts val="2163"/>
              </a:lnSpc>
              <a:spcBef>
                <a:spcPts val="1800"/>
              </a:spcBef>
            </a:pPr>
            <a:r>
              <a:rPr lang="en-US" altLang="en-US" sz="1800" b="1" i="1" dirty="0">
                <a:ea typeface="ＭＳ Ｐゴシック" pitchFamily="34" charset="-128"/>
              </a:rPr>
              <a:t>IAF</a:t>
            </a:r>
            <a:r>
              <a:rPr lang="en-US" altLang="en-US" sz="1800" dirty="0" smtClean="0">
                <a:ea typeface="ＭＳ Ｐゴシック" pitchFamily="34" charset="-128"/>
              </a:rPr>
              <a:t> </a:t>
            </a:r>
            <a:r>
              <a:rPr lang="en-US" altLang="en-US" sz="1800" b="1" i="1" dirty="0">
                <a:ea typeface="ＭＳ Ｐゴシック" pitchFamily="34" charset="-128"/>
              </a:rPr>
              <a:t>Guidance</a:t>
            </a:r>
            <a:r>
              <a:rPr lang="en-US" altLang="en-US" sz="1800" dirty="0" smtClean="0">
                <a:ea typeface="ＭＳ Ｐゴシック" pitchFamily="34" charset="-128"/>
              </a:rPr>
              <a:t> </a:t>
            </a:r>
            <a:r>
              <a:rPr lang="en-US" altLang="en-US" sz="1800" b="1" i="1" dirty="0">
                <a:ea typeface="ＭＳ Ｐゴシック" pitchFamily="34" charset="-128"/>
              </a:rPr>
              <a:t>Documents</a:t>
            </a:r>
            <a:r>
              <a:rPr lang="en-US" altLang="en-US" sz="1800" dirty="0" smtClean="0">
                <a:ea typeface="ＭＳ Ｐゴシック" pitchFamily="34" charset="-128"/>
              </a:rPr>
              <a:t> (</a:t>
            </a:r>
            <a:r>
              <a:rPr lang="en-US" altLang="en-US" sz="1800" b="1" i="1" dirty="0">
                <a:ea typeface="ＭＳ Ｐゴシック" pitchFamily="34" charset="-128"/>
              </a:rPr>
              <a:t>GD</a:t>
            </a:r>
            <a:r>
              <a:rPr lang="en-US" altLang="en-US" sz="1800" dirty="0" smtClean="0">
                <a:ea typeface="ＭＳ Ｐゴシック" pitchFamily="34" charset="-128"/>
              </a:rPr>
              <a:t> </a:t>
            </a:r>
            <a:r>
              <a:rPr lang="en-US" altLang="en-US" sz="1800" b="1" i="1" dirty="0">
                <a:ea typeface="ＭＳ Ｐゴシック" pitchFamily="34" charset="-128"/>
              </a:rPr>
              <a:t>Series</a:t>
            </a:r>
            <a:r>
              <a:rPr lang="en-US" altLang="en-US" sz="1800" dirty="0" smtClean="0">
                <a:ea typeface="ＭＳ Ｐゴシック" pitchFamily="34" charset="-128"/>
              </a:rPr>
              <a:t>): IAF also publishes Guidance for the use of accreditation bodies when accrediting certification/registration bodies to assure that they also operate their programs in a consistent and equivalent manner.</a:t>
            </a:r>
          </a:p>
          <a:p>
            <a:pPr>
              <a:lnSpc>
                <a:spcPts val="2163"/>
              </a:lnSpc>
              <a:spcBef>
                <a:spcPts val="1800"/>
              </a:spcBef>
            </a:pPr>
            <a:r>
              <a:rPr lang="en-US" altLang="en-US" sz="1800" b="1" i="1" dirty="0">
                <a:ea typeface="ＭＳ Ｐゴシック" pitchFamily="34" charset="-128"/>
              </a:rPr>
              <a:t>IAF</a:t>
            </a:r>
            <a:r>
              <a:rPr lang="en-US" altLang="en-US" sz="1800" dirty="0" smtClean="0">
                <a:ea typeface="ＭＳ Ｐゴシック" pitchFamily="34" charset="-128"/>
              </a:rPr>
              <a:t> </a:t>
            </a:r>
            <a:r>
              <a:rPr lang="en-US" altLang="en-US" sz="1800" b="1" i="1" dirty="0">
                <a:ea typeface="ＭＳ Ｐゴシック" pitchFamily="34" charset="-128"/>
              </a:rPr>
              <a:t>Informative</a:t>
            </a:r>
            <a:r>
              <a:rPr lang="en-US" altLang="en-US" sz="1800" dirty="0" smtClean="0">
                <a:ea typeface="ＭＳ Ｐゴシック" pitchFamily="34" charset="-128"/>
              </a:rPr>
              <a:t> </a:t>
            </a:r>
            <a:r>
              <a:rPr lang="en-US" altLang="en-US" sz="1800" b="1" i="1" dirty="0">
                <a:ea typeface="ＭＳ Ｐゴシック" pitchFamily="34" charset="-128"/>
              </a:rPr>
              <a:t>Documents</a:t>
            </a:r>
            <a:r>
              <a:rPr lang="en-US" altLang="en-US" sz="1800" dirty="0" smtClean="0">
                <a:ea typeface="ＭＳ Ｐゴシック" pitchFamily="34" charset="-128"/>
              </a:rPr>
              <a:t> (</a:t>
            </a:r>
            <a:r>
              <a:rPr lang="en-US" altLang="en-US" sz="1800" b="1" i="1" dirty="0">
                <a:ea typeface="ＭＳ Ｐゴシック" pitchFamily="34" charset="-128"/>
              </a:rPr>
              <a:t>ID</a:t>
            </a:r>
            <a:r>
              <a:rPr lang="en-US" altLang="en-US" sz="1800" dirty="0" smtClean="0">
                <a:ea typeface="ＭＳ Ｐゴシック" pitchFamily="34" charset="-128"/>
              </a:rPr>
              <a:t> </a:t>
            </a:r>
            <a:r>
              <a:rPr lang="en-US" altLang="en-US" sz="1800" b="1" i="1" dirty="0">
                <a:ea typeface="ＭＳ Ｐゴシック" pitchFamily="34" charset="-128"/>
              </a:rPr>
              <a:t>Series</a:t>
            </a:r>
            <a:r>
              <a:rPr lang="en-US" altLang="en-US" sz="1800" dirty="0" smtClean="0">
                <a:ea typeface="ＭＳ Ｐゴシック" pitchFamily="34" charset="-128"/>
              </a:rPr>
              <a:t>): IAF Informative Documents reflect the consensus of IAF members on this subject and are intended to support the consistent application of requirements.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z="3000" b="1" dirty="0" smtClean="0">
                <a:ea typeface="ＭＳ Ｐゴシック" pitchFamily="34" charset="-128"/>
              </a:rPr>
              <a:t>IAF Publications (Cont'd.)</a:t>
            </a:r>
          </a:p>
        </p:txBody>
      </p:sp>
      <p:sp>
        <p:nvSpPr>
          <p:cNvPr id="12291" name="Content Placeholder 2"/>
          <p:cNvSpPr>
            <a:spLocks noGrp="1"/>
          </p:cNvSpPr>
          <p:nvPr>
            <p:ph idx="1"/>
          </p:nvPr>
        </p:nvSpPr>
        <p:spPr/>
        <p:txBody>
          <a:bodyPr/>
          <a:lstStyle/>
          <a:p>
            <a:r>
              <a:rPr lang="en-US" altLang="en-US" sz="2000" b="1" i="1" dirty="0" smtClean="0">
                <a:ea typeface="ＭＳ Ｐゴシック" pitchFamily="34" charset="-128"/>
              </a:rPr>
              <a:t>IAF Mandatory Documents (MD Series): </a:t>
            </a:r>
            <a:r>
              <a:rPr lang="en-US" altLang="en-US" sz="2000" dirty="0" smtClean="0">
                <a:ea typeface="ＭＳ Ｐゴシック" pitchFamily="34" charset="-128"/>
              </a:rPr>
              <a:t>IAF publishes Mandatory Documents which are required to be used by accreditation bodies when accrediting certification/registration bodies to assure that they operate their programs in a consistent and equivalent manner. </a:t>
            </a:r>
          </a:p>
          <a:p>
            <a:r>
              <a:rPr lang="en-US" altLang="en-US" sz="2000" b="1" i="1" dirty="0">
                <a:ea typeface="ＭＳ Ｐゴシック" pitchFamily="34" charset="-128"/>
              </a:rPr>
              <a:t>Procedures</a:t>
            </a:r>
            <a:r>
              <a:rPr lang="en-US" altLang="en-US" sz="2000" dirty="0" smtClean="0">
                <a:ea typeface="ＭＳ Ｐゴシック" pitchFamily="34" charset="-128"/>
              </a:rPr>
              <a:t> </a:t>
            </a:r>
            <a:r>
              <a:rPr lang="en-US" altLang="en-US" sz="2000" b="1" i="1" dirty="0">
                <a:ea typeface="ＭＳ Ｐゴシック" pitchFamily="34" charset="-128"/>
              </a:rPr>
              <a:t>Documents</a:t>
            </a:r>
            <a:r>
              <a:rPr lang="en-US" altLang="en-US" sz="2000" dirty="0" smtClean="0">
                <a:ea typeface="ＭＳ Ｐゴシック" pitchFamily="34" charset="-128"/>
              </a:rPr>
              <a:t> (</a:t>
            </a:r>
            <a:r>
              <a:rPr lang="en-US" altLang="en-US" sz="2000" b="1" i="1" dirty="0">
                <a:ea typeface="ＭＳ Ｐゴシック" pitchFamily="34" charset="-128"/>
              </a:rPr>
              <a:t>PR</a:t>
            </a:r>
            <a:r>
              <a:rPr lang="en-US" altLang="en-US" sz="2000" dirty="0" smtClean="0">
                <a:ea typeface="ＭＳ Ｐゴシック" pitchFamily="34" charset="-128"/>
              </a:rPr>
              <a:t> </a:t>
            </a:r>
            <a:r>
              <a:rPr lang="en-US" altLang="en-US" sz="2000" b="1" i="1" dirty="0">
                <a:ea typeface="ＭＳ Ｐゴシック" pitchFamily="34" charset="-128"/>
              </a:rPr>
              <a:t>Series</a:t>
            </a:r>
            <a:r>
              <a:rPr lang="en-US" altLang="en-US" sz="2000" dirty="0" smtClean="0">
                <a:ea typeface="ＭＳ Ｐゴシック" pitchFamily="34" charset="-128"/>
              </a:rPr>
              <a:t>): IAF Procedures documents lay down the procedures to be followed in implementing the IAF program, spelling out the procedures and processes which must be followed in order to satisfy the IAF Objectives, Certificate of Incorporation and Bylaws.</a:t>
            </a:r>
          </a:p>
          <a:p>
            <a:r>
              <a:rPr lang="en-US" altLang="en-US" sz="2000" b="1" i="1" dirty="0">
                <a:ea typeface="ＭＳ Ｐゴシック" pitchFamily="34" charset="-128"/>
              </a:rPr>
              <a:t>IAF-ILAC</a:t>
            </a:r>
            <a:r>
              <a:rPr lang="en-US" altLang="en-US" sz="2000" dirty="0" smtClean="0">
                <a:ea typeface="ＭＳ Ｐゴシック" pitchFamily="34" charset="-128"/>
              </a:rPr>
              <a:t> </a:t>
            </a:r>
            <a:r>
              <a:rPr lang="en-US" altLang="en-US" sz="2000" b="1" i="1" dirty="0">
                <a:ea typeface="ＭＳ Ｐゴシック" pitchFamily="34" charset="-128"/>
              </a:rPr>
              <a:t>Joint</a:t>
            </a:r>
            <a:r>
              <a:rPr lang="en-US" altLang="en-US" sz="2000" dirty="0" smtClean="0">
                <a:ea typeface="ＭＳ Ｐゴシック" pitchFamily="34" charset="-128"/>
              </a:rPr>
              <a:t> </a:t>
            </a:r>
            <a:r>
              <a:rPr lang="en-US" altLang="en-US" sz="2000" b="1" i="1" dirty="0">
                <a:ea typeface="ＭＳ Ｐゴシック" pitchFamily="34" charset="-128"/>
              </a:rPr>
              <a:t>Publications</a:t>
            </a:r>
            <a:r>
              <a:rPr lang="en-US" altLang="en-US" sz="2000" dirty="0" smtClean="0">
                <a:ea typeface="ＭＳ Ｐゴシック" pitchFamily="34" charset="-128"/>
              </a:rPr>
              <a:t> (A </a:t>
            </a:r>
            <a:r>
              <a:rPr lang="en-US" altLang="en-US" sz="2000" b="1" i="1" dirty="0">
                <a:ea typeface="ＭＳ Ｐゴシック" pitchFamily="34" charset="-128"/>
              </a:rPr>
              <a:t>Series</a:t>
            </a:r>
            <a:r>
              <a:rPr lang="en-US" altLang="en-US" sz="2000" dirty="0" smtClean="0">
                <a:ea typeface="ＭＳ Ｐゴシック" pitchFamily="34" charset="-128"/>
              </a:rPr>
              <a:t>): Joint IAF and ILAC documents used for the evaluation of regions, unaffiliated bodies and inspection bodies.</a:t>
            </a:r>
          </a:p>
          <a:p>
            <a:r>
              <a:rPr lang="en-US" altLang="en-US" sz="2000" b="1" i="1" dirty="0">
                <a:ea typeface="ＭＳ Ｐゴシック" pitchFamily="34" charset="-128"/>
              </a:rPr>
              <a:t>Accreditation</a:t>
            </a:r>
            <a:r>
              <a:rPr lang="en-US" altLang="en-US" sz="2000" dirty="0" smtClean="0">
                <a:ea typeface="ＭＳ Ｐゴシック" pitchFamily="34" charset="-128"/>
              </a:rPr>
              <a:t> </a:t>
            </a:r>
            <a:r>
              <a:rPr lang="en-US" altLang="en-US" sz="2000" b="1" i="1" dirty="0">
                <a:ea typeface="ＭＳ Ｐゴシック" pitchFamily="34" charset="-128"/>
              </a:rPr>
              <a:t>Auditing</a:t>
            </a:r>
            <a:r>
              <a:rPr lang="en-US" altLang="en-US" sz="2000" dirty="0" smtClean="0">
                <a:ea typeface="ＭＳ Ｐゴシック" pitchFamily="34" charset="-128"/>
              </a:rPr>
              <a:t> </a:t>
            </a:r>
            <a:r>
              <a:rPr lang="en-US" altLang="en-US" sz="2000" b="1" i="1" dirty="0">
                <a:ea typeface="ＭＳ Ｐゴシック" pitchFamily="34" charset="-128"/>
              </a:rPr>
              <a:t>Practices</a:t>
            </a:r>
            <a:r>
              <a:rPr lang="en-US" altLang="en-US" sz="2000" dirty="0" smtClean="0">
                <a:ea typeface="ＭＳ Ｐゴシック" pitchFamily="34" charset="-128"/>
              </a:rPr>
              <a:t> </a:t>
            </a:r>
            <a:r>
              <a:rPr lang="en-US" altLang="en-US" sz="2000" b="1" i="1" dirty="0">
                <a:ea typeface="ＭＳ Ｐゴシック" pitchFamily="34" charset="-128"/>
              </a:rPr>
              <a:t>Group</a:t>
            </a:r>
            <a:r>
              <a:rPr lang="en-US" altLang="en-US" sz="2000" dirty="0" smtClean="0">
                <a:ea typeface="ＭＳ Ｐゴシック" pitchFamily="34" charset="-128"/>
              </a:rPr>
              <a:t> (</a:t>
            </a:r>
            <a:r>
              <a:rPr lang="en-US" altLang="en-US" sz="2000" b="1" i="1" dirty="0">
                <a:ea typeface="ＭＳ Ｐゴシック" pitchFamily="34" charset="-128"/>
              </a:rPr>
              <a:t>AAPG</a:t>
            </a:r>
            <a:r>
              <a:rPr lang="en-US" altLang="en-US" sz="2000" dirty="0" smtClean="0">
                <a:ea typeface="ＭＳ Ｐゴシック" pitchFamily="34" charset="-128"/>
              </a:rPr>
              <a:t>) </a:t>
            </a:r>
            <a:r>
              <a:rPr lang="en-US" altLang="en-US" sz="2000" b="1" i="1" dirty="0">
                <a:ea typeface="ＭＳ Ｐゴシック" pitchFamily="34" charset="-128"/>
              </a:rPr>
              <a:t>Documents</a:t>
            </a:r>
            <a:r>
              <a:rPr lang="en-US" altLang="en-US" sz="2000" dirty="0" smtClean="0">
                <a:ea typeface="ＭＳ Ｐゴシック" pitchFamily="34" charset="-128"/>
              </a:rPr>
              <a:t>: The AAPG has prepared a number of papers and presentations on accreditation auditing practices, against the International Standards and Guides produced by ISO/CASCO.</a:t>
            </a:r>
          </a:p>
          <a:p>
            <a:endParaRPr lang="en-US" altLang="en-US" sz="2000" dirty="0" smtClean="0">
              <a:ea typeface="ＭＳ Ｐゴシック" pitchFamily="34" charset="-128"/>
            </a:endParaRPr>
          </a:p>
          <a:p>
            <a:endParaRPr lang="en-US" altLang="en-US" sz="20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b="1" dirty="0" smtClean="0">
                <a:ea typeface="ＭＳ Ｐゴシック" pitchFamily="34" charset="-128"/>
              </a:rPr>
              <a:t>IAF Publications (Cont'd.)</a:t>
            </a:r>
            <a:endParaRPr lang="en-US" altLang="en-US" dirty="0" smtClean="0">
              <a:ea typeface="ＭＳ Ｐゴシック" pitchFamily="34" charset="-128"/>
            </a:endParaRPr>
          </a:p>
        </p:txBody>
      </p:sp>
      <p:sp>
        <p:nvSpPr>
          <p:cNvPr id="13315" name="Content Placeholder 2"/>
          <p:cNvSpPr>
            <a:spLocks noGrp="1"/>
          </p:cNvSpPr>
          <p:nvPr>
            <p:ph idx="1"/>
          </p:nvPr>
        </p:nvSpPr>
        <p:spPr>
          <a:xfrm>
            <a:off x="381000" y="1066800"/>
            <a:ext cx="8382000" cy="4191000"/>
          </a:xfrm>
        </p:spPr>
        <p:txBody>
          <a:bodyPr/>
          <a:lstStyle/>
          <a:p>
            <a:pPr>
              <a:lnSpc>
                <a:spcPct val="150000"/>
              </a:lnSpc>
            </a:pPr>
            <a:r>
              <a:rPr lang="en-US" altLang="en-US" sz="2000" b="1" i="1" dirty="0">
                <a:ea typeface="ＭＳ Ｐゴシック" pitchFamily="34" charset="-128"/>
              </a:rPr>
              <a:t>ISO</a:t>
            </a:r>
            <a:r>
              <a:rPr lang="en-US" altLang="en-US" sz="2000" dirty="0" smtClean="0">
                <a:ea typeface="ＭＳ Ｐゴシック" pitchFamily="34" charset="-128"/>
              </a:rPr>
              <a:t> </a:t>
            </a:r>
            <a:r>
              <a:rPr lang="en-US" altLang="en-US" sz="2000" b="1" i="1" dirty="0">
                <a:ea typeface="ＭＳ Ｐゴシック" pitchFamily="34" charset="-128"/>
              </a:rPr>
              <a:t>9001</a:t>
            </a:r>
            <a:r>
              <a:rPr lang="en-US" altLang="en-US" sz="2000" dirty="0" smtClean="0">
                <a:ea typeface="ＭＳ Ｐゴシック" pitchFamily="34" charset="-128"/>
              </a:rPr>
              <a:t> </a:t>
            </a:r>
            <a:r>
              <a:rPr lang="en-US" altLang="en-US" sz="2000" b="1" i="1" dirty="0">
                <a:ea typeface="ＭＳ Ｐゴシック" pitchFamily="34" charset="-128"/>
              </a:rPr>
              <a:t>Auditing</a:t>
            </a:r>
            <a:r>
              <a:rPr lang="en-US" altLang="en-US" sz="2000" dirty="0" smtClean="0">
                <a:ea typeface="ＭＳ Ｐゴシック" pitchFamily="34" charset="-128"/>
              </a:rPr>
              <a:t> </a:t>
            </a:r>
            <a:r>
              <a:rPr lang="en-US" altLang="en-US" sz="2000" b="1" i="1" dirty="0">
                <a:ea typeface="ＭＳ Ｐゴシック" pitchFamily="34" charset="-128"/>
              </a:rPr>
              <a:t>Practices</a:t>
            </a:r>
            <a:r>
              <a:rPr lang="en-US" altLang="en-US" sz="2000" dirty="0" smtClean="0">
                <a:ea typeface="ＭＳ Ｐゴシック" pitchFamily="34" charset="-128"/>
              </a:rPr>
              <a:t> </a:t>
            </a:r>
            <a:r>
              <a:rPr lang="en-US" altLang="en-US" sz="2000" b="1" i="1" dirty="0">
                <a:ea typeface="ＭＳ Ｐゴシック" pitchFamily="34" charset="-128"/>
              </a:rPr>
              <a:t>Group</a:t>
            </a:r>
            <a:r>
              <a:rPr lang="en-US" altLang="en-US" sz="2000" dirty="0" smtClean="0">
                <a:ea typeface="ＭＳ Ｐゴシック" pitchFamily="34" charset="-128"/>
              </a:rPr>
              <a:t> (</a:t>
            </a:r>
            <a:r>
              <a:rPr lang="en-US" altLang="en-US" sz="2000" b="1" i="1" dirty="0">
                <a:ea typeface="ＭＳ Ｐゴシック" pitchFamily="34" charset="-128"/>
              </a:rPr>
              <a:t>APG</a:t>
            </a:r>
            <a:r>
              <a:rPr lang="en-US" altLang="en-US" sz="2000" dirty="0" smtClean="0">
                <a:ea typeface="ＭＳ Ｐゴシック" pitchFamily="34" charset="-128"/>
              </a:rPr>
              <a:t>) </a:t>
            </a:r>
            <a:r>
              <a:rPr lang="en-US" altLang="en-US" sz="2000" b="1" i="1" dirty="0">
                <a:ea typeface="ＭＳ Ｐゴシック" pitchFamily="34" charset="-128"/>
              </a:rPr>
              <a:t>Documents</a:t>
            </a:r>
            <a:r>
              <a:rPr lang="en-US" altLang="en-US" sz="2000" dirty="0" smtClean="0">
                <a:ea typeface="ＭＳ Ｐゴシック" pitchFamily="34" charset="-128"/>
              </a:rPr>
              <a:t>: The APG has prepared a number of papers and presentations on auditing QMSs.  </a:t>
            </a:r>
          </a:p>
          <a:p>
            <a:pPr>
              <a:lnSpc>
                <a:spcPct val="150000"/>
              </a:lnSpc>
            </a:pPr>
            <a:r>
              <a:rPr lang="en-US" altLang="en-US" sz="2000" b="1" i="1" dirty="0">
                <a:ea typeface="ＭＳ Ｐゴシック" pitchFamily="34" charset="-128"/>
              </a:rPr>
              <a:t>Documents</a:t>
            </a:r>
            <a:r>
              <a:rPr lang="en-US" altLang="en-US" sz="2000" dirty="0" smtClean="0">
                <a:ea typeface="ＭＳ Ｐゴシック" pitchFamily="34" charset="-128"/>
              </a:rPr>
              <a:t> </a:t>
            </a:r>
            <a:r>
              <a:rPr lang="en-US" altLang="en-US" sz="2000" b="1" i="1" dirty="0">
                <a:ea typeface="ＭＳ Ｐゴシック" pitchFamily="34" charset="-128"/>
              </a:rPr>
              <a:t>for</a:t>
            </a:r>
            <a:r>
              <a:rPr lang="en-US" altLang="en-US" sz="2000" dirty="0" smtClean="0">
                <a:ea typeface="ＭＳ Ｐゴシック" pitchFamily="34" charset="-128"/>
              </a:rPr>
              <a:t> </a:t>
            </a:r>
            <a:r>
              <a:rPr lang="en-US" altLang="en-US" sz="2000" b="1" i="1" dirty="0">
                <a:ea typeface="ＭＳ Ｐゴシック" pitchFamily="34" charset="-128"/>
              </a:rPr>
              <a:t>General</a:t>
            </a:r>
            <a:r>
              <a:rPr lang="en-US" altLang="en-US" sz="2000" dirty="0" smtClean="0">
                <a:ea typeface="ＭＳ Ｐゴシック" pitchFamily="34" charset="-128"/>
              </a:rPr>
              <a:t> </a:t>
            </a:r>
            <a:r>
              <a:rPr lang="en-US" altLang="en-US" sz="2000" b="1" i="1" dirty="0">
                <a:ea typeface="ＭＳ Ｐゴシック" pitchFamily="34" charset="-128"/>
              </a:rPr>
              <a:t>Information</a:t>
            </a:r>
            <a:r>
              <a:rPr lang="en-US" altLang="en-US" sz="2000" dirty="0" smtClean="0">
                <a:ea typeface="ＭＳ Ｐゴシック" pitchFamily="34" charset="-128"/>
              </a:rPr>
              <a:t>: This page contains a number of IAF documents which are made available publicly for information to assist people interested in understanding IAF and its operations.  </a:t>
            </a:r>
          </a:p>
          <a:p>
            <a:pPr>
              <a:lnSpc>
                <a:spcPct val="150000"/>
              </a:lnSpc>
            </a:pPr>
            <a:r>
              <a:rPr lang="en-US" altLang="en-US" sz="2000" b="1" i="1" dirty="0">
                <a:ea typeface="ＭＳ Ｐゴシック" pitchFamily="34" charset="-128"/>
              </a:rPr>
              <a:t>Promotional</a:t>
            </a:r>
            <a:r>
              <a:rPr lang="en-US" altLang="en-US" sz="2000" dirty="0" smtClean="0">
                <a:ea typeface="ＭＳ Ｐゴシック" pitchFamily="34" charset="-128"/>
              </a:rPr>
              <a:t> </a:t>
            </a:r>
            <a:r>
              <a:rPr lang="en-US" altLang="en-US" sz="2000" b="1" i="1" dirty="0">
                <a:ea typeface="ＭＳ Ｐゴシック" pitchFamily="34" charset="-128"/>
              </a:rPr>
              <a:t>Documents</a:t>
            </a:r>
            <a:r>
              <a:rPr lang="en-US" altLang="en-US" sz="2000" dirty="0" smtClean="0">
                <a:ea typeface="ＭＳ Ｐゴシック" pitchFamily="34" charset="-128"/>
              </a:rPr>
              <a:t>: A range of resource materials promoting accreditation and accredited certification will be added to this page as they become available. These are for use by IAF members, their accredited certification bodies and other stakeholders interested in accreditation.</a:t>
            </a:r>
          </a:p>
          <a:p>
            <a:pPr>
              <a:lnSpc>
                <a:spcPct val="150000"/>
              </a:lnSpc>
            </a:pPr>
            <a:endParaRPr lang="en-US" altLang="en-US" sz="20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Resolutions at IAF</a:t>
            </a:r>
            <a:endParaRPr lang="en-US" dirty="0"/>
          </a:p>
        </p:txBody>
      </p:sp>
      <p:sp>
        <p:nvSpPr>
          <p:cNvPr id="3" name="Content Placeholder 2"/>
          <p:cNvSpPr>
            <a:spLocks noGrp="1"/>
          </p:cNvSpPr>
          <p:nvPr>
            <p:ph idx="1"/>
          </p:nvPr>
        </p:nvSpPr>
        <p:spPr>
          <a:xfrm>
            <a:off x="762000" y="1066800"/>
            <a:ext cx="6781800" cy="5334000"/>
          </a:xfrm>
        </p:spPr>
        <p:txBody>
          <a:bodyPr/>
          <a:lstStyle/>
          <a:p>
            <a:pPr>
              <a:buFont typeface="Wingdings" panose="05000000000000000000" pitchFamily="2" charset="2"/>
              <a:buChar char="Ø"/>
            </a:pPr>
            <a:r>
              <a:rPr lang="en-US" b="1" dirty="0"/>
              <a:t>IAF Twenty-Eighth Annual General Assembly-Vancouver, Canada </a:t>
            </a:r>
          </a:p>
          <a:p>
            <a:pPr>
              <a:buFont typeface="Wingdings" panose="05000000000000000000" pitchFamily="2" charset="2"/>
              <a:buChar char="Ø"/>
            </a:pPr>
            <a:r>
              <a:rPr lang="en-US" b="1" dirty="0" smtClean="0"/>
              <a:t>A total of 25 Resolutions were adopted</a:t>
            </a:r>
            <a:endParaRPr lang="en-US" dirty="0"/>
          </a:p>
        </p:txBody>
      </p:sp>
    </p:spTree>
    <p:extLst>
      <p:ext uri="{BB962C8B-B14F-4D97-AF65-F5344CB8AC3E}">
        <p14:creationId xmlns:p14="http://schemas.microsoft.com/office/powerpoint/2010/main" val="1423334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296400" cy="639762"/>
          </a:xfrm>
        </p:spPr>
        <p:txBody>
          <a:bodyPr/>
          <a:lstStyle/>
          <a:p>
            <a:r>
              <a:rPr lang="en-US" sz="3200" dirty="0" smtClean="0">
                <a:latin typeface="Arial Black" panose="020B0A04020102020204" pitchFamily="34" charset="0"/>
              </a:rPr>
              <a:t>Connected Highlights of the Resolutions</a:t>
            </a:r>
            <a:endParaRPr lang="en-US" sz="3200" dirty="0">
              <a:latin typeface="Arial Black" panose="020B0A04020102020204" pitchFamily="34" charset="0"/>
            </a:endParaRPr>
          </a:p>
        </p:txBody>
      </p:sp>
      <p:sp>
        <p:nvSpPr>
          <p:cNvPr id="3" name="Content Placeholder 2"/>
          <p:cNvSpPr>
            <a:spLocks noGrp="1"/>
          </p:cNvSpPr>
          <p:nvPr>
            <p:ph idx="1"/>
          </p:nvPr>
        </p:nvSpPr>
        <p:spPr>
          <a:xfrm>
            <a:off x="152400" y="1219200"/>
            <a:ext cx="8001000" cy="5334000"/>
          </a:xfrm>
        </p:spPr>
        <p:txBody>
          <a:bodyPr/>
          <a:lstStyle/>
          <a:p>
            <a:pPr>
              <a:buFont typeface="Wingdings" panose="05000000000000000000" pitchFamily="2" charset="2"/>
              <a:buChar char="Ø"/>
            </a:pPr>
            <a:r>
              <a:rPr lang="pt-BR" sz="2800" b="1" dirty="0" smtClean="0"/>
              <a:t>IAF </a:t>
            </a:r>
            <a:r>
              <a:rPr lang="pt-BR" sz="2800" b="1" dirty="0"/>
              <a:t>Resolution 2014–11 </a:t>
            </a:r>
            <a:r>
              <a:rPr lang="pt-BR" sz="2800" dirty="0"/>
              <a:t>– (Agenda Item 8) </a:t>
            </a:r>
            <a:endParaRPr lang="pt-BR" sz="2800" dirty="0" smtClean="0"/>
          </a:p>
          <a:p>
            <a:pPr>
              <a:buFont typeface="Wingdings" panose="05000000000000000000" pitchFamily="2" charset="2"/>
              <a:buChar char="Ø"/>
            </a:pPr>
            <a:r>
              <a:rPr lang="pt-BR" sz="2800" b="1" dirty="0" smtClean="0"/>
              <a:t>ISO </a:t>
            </a:r>
            <a:r>
              <a:rPr lang="pt-BR" sz="2800" b="1" dirty="0"/>
              <a:t>14001: 2015: </a:t>
            </a:r>
            <a:r>
              <a:rPr lang="pt-BR" sz="2800" b="1" dirty="0" smtClean="0"/>
              <a:t>EMS               Environmental </a:t>
            </a:r>
            <a:r>
              <a:rPr lang="en-US" sz="2800" b="1" dirty="0" smtClean="0"/>
              <a:t>Management </a:t>
            </a:r>
            <a:r>
              <a:rPr lang="en-US" sz="2800" b="1" dirty="0"/>
              <a:t>Systems – Requirements with guidance for use </a:t>
            </a:r>
            <a:r>
              <a:rPr lang="en-US" sz="2800" dirty="0" smtClean="0"/>
              <a:t>– </a:t>
            </a:r>
          </a:p>
          <a:p>
            <a:pPr marL="282575" indent="-282575">
              <a:buNone/>
            </a:pPr>
            <a:r>
              <a:rPr lang="en-US" sz="2800" dirty="0"/>
              <a:t> </a:t>
            </a:r>
            <a:r>
              <a:rPr lang="en-US" sz="2800" dirty="0" smtClean="0"/>
              <a:t>  The </a:t>
            </a:r>
            <a:r>
              <a:rPr lang="en-US" sz="2800" dirty="0"/>
              <a:t>General Assembly, acting on the </a:t>
            </a:r>
            <a:r>
              <a:rPr lang="en-US" sz="2800" dirty="0" smtClean="0"/>
              <a:t>  recommendation </a:t>
            </a:r>
            <a:r>
              <a:rPr lang="en-US" sz="2800" dirty="0"/>
              <a:t>of the Technical Committee, resolved to </a:t>
            </a:r>
            <a:r>
              <a:rPr lang="en-US" sz="2800"/>
              <a:t>endorse </a:t>
            </a:r>
            <a:r>
              <a:rPr lang="en-US" sz="2800" smtClean="0"/>
              <a:t>ISO </a:t>
            </a:r>
            <a:r>
              <a:rPr lang="en-US" sz="2800" dirty="0"/>
              <a:t>14001: 2015 as a normative document. </a:t>
            </a:r>
            <a:endParaRPr lang="en-US" sz="2800" dirty="0" smtClean="0"/>
          </a:p>
          <a:p>
            <a:pPr>
              <a:buFont typeface="Wingdings" panose="05000000000000000000" pitchFamily="2" charset="2"/>
              <a:buChar char="Ø"/>
            </a:pPr>
            <a:r>
              <a:rPr lang="en-US" sz="2800" dirty="0" smtClean="0"/>
              <a:t>The </a:t>
            </a:r>
            <a:r>
              <a:rPr lang="en-US" sz="2800" dirty="0"/>
              <a:t>General Assembly further agreed that the transition period of ISO 14001: 2015 will be three years from the date of publication.</a:t>
            </a:r>
          </a:p>
          <a:p>
            <a:endParaRPr lang="en-US" dirty="0"/>
          </a:p>
        </p:txBody>
      </p:sp>
    </p:spTree>
    <p:extLst>
      <p:ext uri="{BB962C8B-B14F-4D97-AF65-F5344CB8AC3E}">
        <p14:creationId xmlns:p14="http://schemas.microsoft.com/office/powerpoint/2010/main" val="14351729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IAF TRANSITION GUIDANCE</a:t>
            </a:r>
            <a:br>
              <a:rPr lang="en-US" dirty="0">
                <a:latin typeface="Arial Black" panose="020B0A04020102020204" pitchFamily="34" charset="0"/>
              </a:rPr>
            </a:br>
            <a:endParaRPr lang="en-US" dirty="0">
              <a:latin typeface="Arial Black" panose="020B0A04020102020204" pitchFamily="34" charset="0"/>
            </a:endParaRPr>
          </a:p>
        </p:txBody>
      </p:sp>
      <p:sp>
        <p:nvSpPr>
          <p:cNvPr id="3" name="Content Placeholder 2"/>
          <p:cNvSpPr>
            <a:spLocks noGrp="1"/>
          </p:cNvSpPr>
          <p:nvPr>
            <p:ph idx="1"/>
          </p:nvPr>
        </p:nvSpPr>
        <p:spPr>
          <a:xfrm>
            <a:off x="533400" y="1066800"/>
            <a:ext cx="7848600" cy="5410200"/>
          </a:xfrm>
        </p:spPr>
        <p:txBody>
          <a:bodyPr/>
          <a:lstStyle/>
          <a:p>
            <a:pPr>
              <a:buFont typeface="Wingdings" panose="05000000000000000000" pitchFamily="2" charset="2"/>
              <a:buChar char="v"/>
            </a:pPr>
            <a:r>
              <a:rPr lang="en-US" sz="2800" dirty="0" smtClean="0">
                <a:latin typeface="Arial" panose="020B0604020202020204" pitchFamily="34" charset="0"/>
                <a:cs typeface="Arial" panose="020B0604020202020204" pitchFamily="34" charset="0"/>
              </a:rPr>
              <a:t>Evaluation During DIS Stage Cannot be Considered as  Formal Transition Process. </a:t>
            </a:r>
          </a:p>
          <a:p>
            <a:pPr>
              <a:buFont typeface="Wingdings" panose="05000000000000000000" pitchFamily="2" charset="2"/>
              <a:buChar char="v"/>
            </a:pPr>
            <a:r>
              <a:rPr lang="en-US" sz="2800" dirty="0" smtClean="0">
                <a:latin typeface="Arial" panose="020B0604020202020204" pitchFamily="34" charset="0"/>
                <a:cs typeface="Arial" panose="020B0604020202020204" pitchFamily="34" charset="0"/>
              </a:rPr>
              <a:t>Any Early Evaluation Must be Re-assessed Prior to Transition Audit</a:t>
            </a:r>
          </a:p>
          <a:p>
            <a:pPr>
              <a:buFont typeface="Wingdings" panose="05000000000000000000" pitchFamily="2" charset="2"/>
              <a:buChar char="v"/>
            </a:pPr>
            <a:r>
              <a:rPr lang="en-US" sz="2800" dirty="0" smtClean="0">
                <a:latin typeface="Arial" panose="020B0604020202020204" pitchFamily="34" charset="0"/>
                <a:cs typeface="Arial" panose="020B0604020202020204" pitchFamily="34" charset="0"/>
              </a:rPr>
              <a:t>Lack of Conformance to New Requirements Should be Treated as Documented Findings.</a:t>
            </a:r>
          </a:p>
          <a:p>
            <a:pPr>
              <a:buFont typeface="Wingdings" panose="05000000000000000000" pitchFamily="2" charset="2"/>
              <a:buChar char="v"/>
            </a:pPr>
            <a:r>
              <a:rPr lang="en-US" sz="2800" dirty="0" smtClean="0">
                <a:latin typeface="Arial" panose="020B0604020202020204" pitchFamily="34" charset="0"/>
                <a:cs typeface="Arial" panose="020B0604020202020204" pitchFamily="34" charset="0"/>
              </a:rPr>
              <a:t>ISO 9001:2015  Certification Only After QMS Demonstrated Effectiveness.</a:t>
            </a:r>
          </a:p>
          <a:p>
            <a:pPr>
              <a:buFont typeface="Wingdings" panose="05000000000000000000" pitchFamily="2" charset="2"/>
              <a:buChar char="v"/>
            </a:pPr>
            <a:r>
              <a:rPr lang="en-US" sz="2800" dirty="0" smtClean="0">
                <a:latin typeface="Arial" panose="020B0604020202020204" pitchFamily="34" charset="0"/>
                <a:cs typeface="Arial" panose="020B0604020202020204" pitchFamily="34" charset="0"/>
              </a:rPr>
              <a:t>  Conformance to ISO 9001:2008 Should be Maintained During Transition Phase.</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54969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686800" cy="639762"/>
          </a:xfrm>
        </p:spPr>
        <p:txBody>
          <a:bodyPr/>
          <a:lstStyle/>
          <a:p>
            <a:r>
              <a:rPr lang="en-US" sz="3200" dirty="0" smtClean="0"/>
              <a:t>Who Can Benefit From </a:t>
            </a:r>
            <a:r>
              <a:rPr lang="en-US" sz="3200" dirty="0"/>
              <a:t>T</a:t>
            </a:r>
            <a:r>
              <a:rPr lang="en-US" sz="3200" dirty="0" smtClean="0"/>
              <a:t>his Guidance</a:t>
            </a:r>
            <a:endParaRPr lang="en-US" sz="3200" dirty="0"/>
          </a:p>
        </p:txBody>
      </p:sp>
      <p:sp>
        <p:nvSpPr>
          <p:cNvPr id="3" name="Content Placeholder 2"/>
          <p:cNvSpPr>
            <a:spLocks noGrp="1"/>
          </p:cNvSpPr>
          <p:nvPr>
            <p:ph idx="1"/>
          </p:nvPr>
        </p:nvSpPr>
        <p:spPr/>
        <p:txBody>
          <a:bodyPr/>
          <a:lstStyle/>
          <a:p>
            <a:endParaRPr lang="en-US" dirty="0" smtClean="0"/>
          </a:p>
          <a:p>
            <a:r>
              <a:rPr lang="en-US" dirty="0" smtClean="0"/>
              <a:t>Organizations </a:t>
            </a:r>
            <a:r>
              <a:rPr lang="en-US" dirty="0"/>
              <a:t>certified and/or </a:t>
            </a:r>
            <a:r>
              <a:rPr lang="en-US" dirty="0" smtClean="0"/>
              <a:t>using</a:t>
            </a:r>
          </a:p>
          <a:p>
            <a:pPr marL="0" indent="0">
              <a:buNone/>
            </a:pPr>
            <a:r>
              <a:rPr lang="en-US" dirty="0"/>
              <a:t> </a:t>
            </a:r>
            <a:r>
              <a:rPr lang="en-US" dirty="0" smtClean="0"/>
              <a:t>  </a:t>
            </a:r>
            <a:r>
              <a:rPr lang="en-US" dirty="0"/>
              <a:t>ISO 9001:2008.</a:t>
            </a:r>
          </a:p>
          <a:p>
            <a:r>
              <a:rPr lang="en-US" dirty="0" smtClean="0"/>
              <a:t> </a:t>
            </a:r>
            <a:r>
              <a:rPr lang="en-US" dirty="0"/>
              <a:t>Accreditation Bodies (ABs).</a:t>
            </a:r>
          </a:p>
          <a:p>
            <a:r>
              <a:rPr lang="en-US" dirty="0" smtClean="0"/>
              <a:t> </a:t>
            </a:r>
            <a:r>
              <a:rPr lang="en-US" dirty="0"/>
              <a:t>Certification Bodies (CBs).</a:t>
            </a:r>
          </a:p>
          <a:p>
            <a:r>
              <a:rPr lang="en-US" dirty="0" smtClean="0"/>
              <a:t> </a:t>
            </a:r>
            <a:r>
              <a:rPr lang="en-US" dirty="0"/>
              <a:t>Training bodies and consultants</a:t>
            </a:r>
          </a:p>
          <a:p>
            <a:endParaRPr lang="en-US" dirty="0"/>
          </a:p>
        </p:txBody>
      </p:sp>
    </p:spTree>
    <p:extLst>
      <p:ext uri="{BB962C8B-B14F-4D97-AF65-F5344CB8AC3E}">
        <p14:creationId xmlns:p14="http://schemas.microsoft.com/office/powerpoint/2010/main" val="26274948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sz="3200" dirty="0" smtClean="0"/>
              <a:t/>
            </a:r>
            <a:br>
              <a:rPr lang="en-US" sz="3200" dirty="0" smtClean="0"/>
            </a:br>
            <a:r>
              <a:rPr lang="en-US" sz="3200" dirty="0" smtClean="0"/>
              <a:t>Organizations Using </a:t>
            </a:r>
            <a:r>
              <a:rPr lang="en-US" sz="3200" dirty="0"/>
              <a:t>ISO 9001:2008</a:t>
            </a:r>
            <a:r>
              <a:rPr lang="en-US" dirty="0"/>
              <a:t/>
            </a:r>
            <a:br>
              <a:rPr lang="en-US" dirty="0"/>
            </a:br>
            <a:endParaRPr lang="en-US" dirty="0"/>
          </a:p>
        </p:txBody>
      </p:sp>
      <p:sp>
        <p:nvSpPr>
          <p:cNvPr id="3" name="Content Placeholder 2"/>
          <p:cNvSpPr>
            <a:spLocks noGrp="1"/>
          </p:cNvSpPr>
          <p:nvPr>
            <p:ph idx="1"/>
          </p:nvPr>
        </p:nvSpPr>
        <p:spPr>
          <a:xfrm>
            <a:off x="457200" y="1066800"/>
            <a:ext cx="7620000" cy="5334000"/>
          </a:xfrm>
        </p:spPr>
        <p:txBody>
          <a:bodyPr/>
          <a:lstStyle/>
          <a:p>
            <a:pPr>
              <a:buFont typeface="Wingdings" panose="05000000000000000000" pitchFamily="2" charset="2"/>
              <a:buChar char="v"/>
            </a:pPr>
            <a:r>
              <a:rPr lang="en-US" sz="2800" smtClean="0">
                <a:latin typeface="Arial" panose="020B0604020202020204" pitchFamily="34" charset="0"/>
                <a:cs typeface="Arial" panose="020B0604020202020204" pitchFamily="34" charset="0"/>
              </a:rPr>
              <a:t>Identify </a:t>
            </a:r>
            <a:r>
              <a:rPr lang="en-US" sz="2800" dirty="0" smtClean="0">
                <a:latin typeface="Arial" panose="020B0604020202020204" pitchFamily="34" charset="0"/>
                <a:cs typeface="Arial" panose="020B0604020202020204" pitchFamily="34" charset="0"/>
              </a:rPr>
              <a:t>Gaps  to Address New Requirements.</a:t>
            </a:r>
          </a:p>
          <a:p>
            <a:pPr>
              <a:buFont typeface="Wingdings" panose="05000000000000000000" pitchFamily="2" charset="2"/>
              <a:buChar char="v"/>
            </a:pPr>
            <a:r>
              <a:rPr lang="en-US" sz="2800" dirty="0" smtClean="0">
                <a:latin typeface="Arial" panose="020B0604020202020204" pitchFamily="34" charset="0"/>
                <a:cs typeface="Arial" panose="020B0604020202020204" pitchFamily="34" charset="0"/>
              </a:rPr>
              <a:t> Develop an Implementation Plan.</a:t>
            </a:r>
          </a:p>
          <a:p>
            <a:pPr>
              <a:buFont typeface="Wingdings" panose="05000000000000000000" pitchFamily="2" charset="2"/>
              <a:buChar char="v"/>
            </a:pPr>
            <a:r>
              <a:rPr lang="en-US" sz="2800" dirty="0" smtClean="0">
                <a:latin typeface="Arial" panose="020B0604020202020204" pitchFamily="34" charset="0"/>
                <a:cs typeface="Arial" panose="020B0604020202020204" pitchFamily="34" charset="0"/>
              </a:rPr>
              <a:t> Provide Appropriate Training and Awareness</a:t>
            </a:r>
          </a:p>
          <a:p>
            <a:pPr>
              <a:buFont typeface="Wingdings" panose="05000000000000000000" pitchFamily="2" charset="2"/>
              <a:buChar char="v"/>
            </a:pPr>
            <a:r>
              <a:rPr lang="en-US" sz="2800" dirty="0" smtClean="0">
                <a:latin typeface="Arial" panose="020B0604020202020204" pitchFamily="34" charset="0"/>
                <a:cs typeface="Arial" panose="020B0604020202020204" pitchFamily="34" charset="0"/>
              </a:rPr>
              <a:t>Update the Existing Quality Management System (QMS) to Meet all Requirements.</a:t>
            </a:r>
          </a:p>
          <a:p>
            <a:pPr>
              <a:buFont typeface="Wingdings" panose="05000000000000000000" pitchFamily="2" charset="2"/>
              <a:buChar char="v"/>
            </a:pPr>
            <a:r>
              <a:rPr lang="en-US" sz="2800" dirty="0" smtClean="0">
                <a:latin typeface="Arial" panose="020B0604020202020204" pitchFamily="34" charset="0"/>
                <a:cs typeface="Arial" panose="020B0604020202020204" pitchFamily="34" charset="0"/>
              </a:rPr>
              <a:t>Interface with Certification Body for Transition</a:t>
            </a:r>
          </a:p>
          <a:p>
            <a:pPr>
              <a:buFont typeface="Wingdings" panose="05000000000000000000" pitchFamily="2" charset="2"/>
              <a:buChar char="v"/>
            </a:pPr>
            <a:r>
              <a:rPr lang="en-US" sz="2800" dirty="0" smtClean="0">
                <a:latin typeface="Arial" panose="020B0604020202020204" pitchFamily="34" charset="0"/>
                <a:cs typeface="Arial" panose="020B0604020202020204" pitchFamily="34" charset="0"/>
              </a:rPr>
              <a:t>Plan and </a:t>
            </a:r>
            <a:r>
              <a:rPr lang="en-US" sz="2800" dirty="0">
                <a:latin typeface="Arial" panose="020B0604020202020204" pitchFamily="34" charset="0"/>
                <a:cs typeface="Arial" panose="020B0604020202020204" pitchFamily="34" charset="0"/>
              </a:rPr>
              <a:t>S</a:t>
            </a:r>
            <a:r>
              <a:rPr lang="en-US" sz="2800" dirty="0" smtClean="0">
                <a:latin typeface="Arial" panose="020B0604020202020204" pitchFamily="34" charset="0"/>
                <a:cs typeface="Arial" panose="020B0604020202020204" pitchFamily="34" charset="0"/>
              </a:rPr>
              <a:t>chedule the Assessment and Accreditation Decision.</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66855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Certification </a:t>
            </a:r>
            <a:r>
              <a:rPr lang="en-US" dirty="0"/>
              <a:t>Bodies</a:t>
            </a:r>
            <a:br>
              <a:rPr lang="en-US" dirty="0"/>
            </a:br>
            <a:endParaRPr lang="en-US" dirty="0"/>
          </a:p>
        </p:txBody>
      </p:sp>
      <p:sp>
        <p:nvSpPr>
          <p:cNvPr id="3" name="Content Placeholder 2"/>
          <p:cNvSpPr>
            <a:spLocks noGrp="1"/>
          </p:cNvSpPr>
          <p:nvPr>
            <p:ph idx="1"/>
          </p:nvPr>
        </p:nvSpPr>
        <p:spPr>
          <a:xfrm>
            <a:off x="228600" y="1066800"/>
            <a:ext cx="8915400" cy="5334000"/>
          </a:xfrm>
        </p:spPr>
        <p:txBody>
          <a:bodyPr/>
          <a:lstStyle/>
          <a:p>
            <a:pPr>
              <a:buFont typeface="Wingdings" panose="05000000000000000000" pitchFamily="2" charset="2"/>
              <a:buChar char="v"/>
            </a:pPr>
            <a:r>
              <a:rPr lang="en-US" sz="2000" dirty="0" smtClean="0"/>
              <a:t>Train</a:t>
            </a:r>
            <a:r>
              <a:rPr lang="en-US" sz="2000" dirty="0"/>
              <a:t> </a:t>
            </a:r>
            <a:r>
              <a:rPr lang="en-US" sz="2000" dirty="0" smtClean="0"/>
              <a:t>Auditors to Demonstrate Competence</a:t>
            </a:r>
          </a:p>
          <a:p>
            <a:pPr>
              <a:buFont typeface="Wingdings" panose="05000000000000000000" pitchFamily="2" charset="2"/>
              <a:buChar char="v"/>
            </a:pPr>
            <a:r>
              <a:rPr lang="en-US" sz="2000" dirty="0" smtClean="0"/>
              <a:t>Inform CBs about IAF Transition Guidance Documents</a:t>
            </a:r>
          </a:p>
          <a:p>
            <a:pPr>
              <a:buFont typeface="Wingdings" panose="05000000000000000000" pitchFamily="2" charset="2"/>
              <a:buChar char="v"/>
            </a:pPr>
            <a:r>
              <a:rPr lang="en-US" sz="2000" dirty="0" smtClean="0"/>
              <a:t>Communicate</a:t>
            </a:r>
            <a:r>
              <a:rPr lang="en-US" sz="2000" b="1" dirty="0" smtClean="0"/>
              <a:t> </a:t>
            </a:r>
            <a:r>
              <a:rPr lang="en-US" sz="2000" dirty="0" smtClean="0"/>
              <a:t>With Accreditation Bodies, National Standards Bodies and  Other Certification Bodies as Needed..</a:t>
            </a:r>
            <a:endParaRPr lang="en-US" sz="2000" dirty="0"/>
          </a:p>
          <a:p>
            <a:pPr>
              <a:buFont typeface="Wingdings" panose="05000000000000000000" pitchFamily="2" charset="2"/>
              <a:buChar char="v"/>
            </a:pPr>
            <a:r>
              <a:rPr lang="en-US" sz="2000" dirty="0" smtClean="0"/>
              <a:t>Ensure </a:t>
            </a:r>
            <a:r>
              <a:rPr lang="en-US" sz="2000" dirty="0"/>
              <a:t> the Stated Transition Period and Current Certification Period.</a:t>
            </a:r>
          </a:p>
          <a:p>
            <a:pPr>
              <a:buFont typeface="Wingdings" panose="05000000000000000000" pitchFamily="2" charset="2"/>
              <a:buChar char="v"/>
            </a:pPr>
            <a:r>
              <a:rPr lang="en-US" sz="2000" dirty="0" smtClean="0"/>
              <a:t>Encourage </a:t>
            </a:r>
            <a:r>
              <a:rPr lang="en-US" sz="2000" dirty="0"/>
              <a:t>Current Users of ISO 9001:2008 to Start the  </a:t>
            </a:r>
            <a:r>
              <a:rPr lang="en-US" sz="2000" b="1" dirty="0">
                <a:solidFill>
                  <a:srgbClr val="FF0000"/>
                </a:solidFill>
              </a:rPr>
              <a:t>Implementation of </a:t>
            </a:r>
            <a:r>
              <a:rPr lang="en-US" sz="2000" dirty="0"/>
              <a:t> ISO 9001:2015 </a:t>
            </a:r>
            <a:r>
              <a:rPr lang="en-US" sz="2000" b="1" dirty="0" smtClean="0">
                <a:solidFill>
                  <a:srgbClr val="FF0000"/>
                </a:solidFill>
              </a:rPr>
              <a:t>at an </a:t>
            </a:r>
            <a:r>
              <a:rPr lang="en-US" sz="2000" b="1" dirty="0">
                <a:solidFill>
                  <a:srgbClr val="FF0000"/>
                </a:solidFill>
              </a:rPr>
              <a:t>Early Stage</a:t>
            </a:r>
            <a:r>
              <a:rPr lang="en-US" sz="2000" dirty="0"/>
              <a:t>, Recognizing Potential Changes can Occur During </a:t>
            </a:r>
            <a:r>
              <a:rPr lang="en-US" sz="2000" dirty="0" smtClean="0"/>
              <a:t>the DIS </a:t>
            </a:r>
            <a:r>
              <a:rPr lang="en-US" sz="2000" dirty="0"/>
              <a:t>Stage. </a:t>
            </a:r>
          </a:p>
          <a:p>
            <a:pPr>
              <a:buFont typeface="Wingdings" panose="05000000000000000000" pitchFamily="2" charset="2"/>
              <a:buChar char="v"/>
            </a:pPr>
            <a:r>
              <a:rPr lang="en-US" sz="2000" dirty="0" smtClean="0"/>
              <a:t>Encourage </a:t>
            </a:r>
            <a:r>
              <a:rPr lang="en-US" sz="2000" dirty="0"/>
              <a:t>new users to implement ISO 9001:2015.</a:t>
            </a:r>
          </a:p>
          <a:p>
            <a:pPr>
              <a:buFont typeface="Wingdings" panose="05000000000000000000" pitchFamily="2" charset="2"/>
              <a:buChar char="v"/>
            </a:pPr>
            <a:r>
              <a:rPr lang="en-US" sz="2000" dirty="0" smtClean="0"/>
              <a:t> </a:t>
            </a:r>
            <a:r>
              <a:rPr lang="en-US" sz="2000" dirty="0"/>
              <a:t>Arrange audit schedules for Existing Client Organizations.</a:t>
            </a:r>
          </a:p>
          <a:p>
            <a:endParaRPr lang="en-US" dirty="0"/>
          </a:p>
        </p:txBody>
      </p:sp>
    </p:spTree>
    <p:extLst>
      <p:ext uri="{BB962C8B-B14F-4D97-AF65-F5344CB8AC3E}">
        <p14:creationId xmlns:p14="http://schemas.microsoft.com/office/powerpoint/2010/main" val="1120575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43200"/>
            <a:ext cx="8382000" cy="762000"/>
          </a:xfrm>
        </p:spPr>
        <p:txBody>
          <a:bodyPr/>
          <a:lstStyle/>
          <a:p>
            <a:pPr marL="0" indent="0">
              <a:buNone/>
            </a:pPr>
            <a:r>
              <a:rPr lang="en-US" b="1" dirty="0" smtClean="0"/>
              <a:t>IAF: International Accreditation Forum</a:t>
            </a:r>
            <a:endParaRPr lang="en-US" b="1" dirty="0"/>
          </a:p>
        </p:txBody>
      </p:sp>
    </p:spTree>
    <p:extLst>
      <p:ext uri="{BB962C8B-B14F-4D97-AF65-F5344CB8AC3E}">
        <p14:creationId xmlns:p14="http://schemas.microsoft.com/office/powerpoint/2010/main" val="339621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pPr algn="ctr"/>
            <a:r>
              <a:rPr lang="en-US" dirty="0" smtClean="0"/>
              <a:t/>
            </a:r>
            <a:br>
              <a:rPr lang="en-US" dirty="0" smtClean="0"/>
            </a:br>
            <a:r>
              <a:rPr lang="en-US" dirty="0" smtClean="0"/>
              <a:t>Accreditation </a:t>
            </a:r>
            <a:r>
              <a:rPr lang="en-US" dirty="0"/>
              <a:t>Bodies</a:t>
            </a:r>
            <a:br>
              <a:rPr lang="en-US" dirty="0"/>
            </a:br>
            <a:endParaRPr lang="en-US" dirty="0"/>
          </a:p>
        </p:txBody>
      </p:sp>
      <p:sp>
        <p:nvSpPr>
          <p:cNvPr id="3" name="Content Placeholder 2"/>
          <p:cNvSpPr>
            <a:spLocks noGrp="1"/>
          </p:cNvSpPr>
          <p:nvPr>
            <p:ph idx="1"/>
          </p:nvPr>
        </p:nvSpPr>
        <p:spPr>
          <a:xfrm>
            <a:off x="152400" y="1066800"/>
            <a:ext cx="8991600" cy="5334000"/>
          </a:xfrm>
        </p:spPr>
        <p:txBody>
          <a:bodyPr/>
          <a:lstStyle/>
          <a:p>
            <a:pPr>
              <a:buFont typeface="Wingdings" panose="05000000000000000000" pitchFamily="2" charset="2"/>
              <a:buChar char="v"/>
            </a:pPr>
            <a:r>
              <a:rPr lang="en-US" sz="2000" dirty="0" smtClean="0"/>
              <a:t>Inform CBs about IAF  Transition Guidance Documents.</a:t>
            </a:r>
          </a:p>
          <a:p>
            <a:pPr>
              <a:buFont typeface="Wingdings" panose="05000000000000000000" pitchFamily="2" charset="2"/>
              <a:buChar char="v"/>
            </a:pPr>
            <a:r>
              <a:rPr lang="en-US" sz="2000" dirty="0" smtClean="0"/>
              <a:t> Plan Resources for Training Auditors to Demonstrate Competence. </a:t>
            </a:r>
          </a:p>
          <a:p>
            <a:pPr>
              <a:buFont typeface="Wingdings" panose="05000000000000000000" pitchFamily="2" charset="2"/>
              <a:buChar char="v"/>
            </a:pPr>
            <a:r>
              <a:rPr lang="en-US" sz="2000" dirty="0" smtClean="0"/>
              <a:t>Ensure the Criteria Used to Assess Auditor Competence are Adequate to  Verifying Conformance to the Revised Standard.</a:t>
            </a:r>
          </a:p>
          <a:p>
            <a:pPr>
              <a:buFont typeface="Wingdings" panose="05000000000000000000" pitchFamily="2" charset="2"/>
              <a:buChar char="v"/>
            </a:pPr>
            <a:r>
              <a:rPr lang="en-US" sz="2000" dirty="0" smtClean="0"/>
              <a:t> Train Assessors to Ensure the Relevant Level of Competence is Demonstrated.</a:t>
            </a:r>
          </a:p>
          <a:p>
            <a:pPr>
              <a:buFont typeface="Wingdings" panose="05000000000000000000" pitchFamily="2" charset="2"/>
              <a:buChar char="v"/>
            </a:pPr>
            <a:r>
              <a:rPr lang="en-US" sz="2000" dirty="0" smtClean="0"/>
              <a:t>Communicate  with  Accredited Certification Bodies, National Standard Bodies and Other Accreditation Bodies as Needed.</a:t>
            </a:r>
          </a:p>
          <a:p>
            <a:pPr>
              <a:buFont typeface="Wingdings" panose="05000000000000000000" pitchFamily="2" charset="2"/>
              <a:buChar char="v"/>
            </a:pPr>
            <a:r>
              <a:rPr lang="en-US" sz="2000" dirty="0" smtClean="0"/>
              <a:t>Plan Schedules,Timings of Assessments and Determine Assessment Dates.  </a:t>
            </a:r>
          </a:p>
          <a:p>
            <a:pPr>
              <a:buFont typeface="Wingdings" panose="05000000000000000000" pitchFamily="2" charset="2"/>
              <a:buChar char="v"/>
            </a:pPr>
            <a:r>
              <a:rPr lang="en-US" sz="2000" dirty="0" smtClean="0"/>
              <a:t>Plan the Timing of Accreditation Decisions for Upgrading Accreditation Certificates.</a:t>
            </a:r>
            <a:endParaRPr lang="en-US" sz="2000" dirty="0"/>
          </a:p>
        </p:txBody>
      </p:sp>
    </p:spTree>
    <p:extLst>
      <p:ext uri="{BB962C8B-B14F-4D97-AF65-F5344CB8AC3E}">
        <p14:creationId xmlns:p14="http://schemas.microsoft.com/office/powerpoint/2010/main" val="7500600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pPr algn="ctr"/>
            <a:r>
              <a:rPr lang="en-US" dirty="0" smtClean="0"/>
              <a:t/>
            </a:r>
            <a:br>
              <a:rPr lang="en-US" dirty="0" smtClean="0"/>
            </a:br>
            <a:r>
              <a:rPr lang="en-US" dirty="0" smtClean="0"/>
              <a:t>NABCB Expels </a:t>
            </a:r>
            <a:r>
              <a:rPr lang="en-US" dirty="0"/>
              <a:t>2 </a:t>
            </a:r>
            <a:r>
              <a:rPr lang="en-US" dirty="0" smtClean="0"/>
              <a:t>Companies : Hmmmm !</a:t>
            </a:r>
            <a:r>
              <a:rPr lang="en-US" dirty="0"/>
              <a:t/>
            </a:r>
            <a:br>
              <a:rPr lang="en-US" dirty="0"/>
            </a:br>
            <a:endParaRPr lang="en-US" dirty="0"/>
          </a:p>
        </p:txBody>
      </p:sp>
      <p:sp>
        <p:nvSpPr>
          <p:cNvPr id="3" name="Content Placeholder 2"/>
          <p:cNvSpPr>
            <a:spLocks noGrp="1"/>
          </p:cNvSpPr>
          <p:nvPr>
            <p:ph idx="1"/>
          </p:nvPr>
        </p:nvSpPr>
        <p:spPr>
          <a:xfrm>
            <a:off x="457200" y="1066800"/>
            <a:ext cx="8382000" cy="5791200"/>
          </a:xfrm>
        </p:spPr>
        <p:txBody>
          <a:bodyPr/>
          <a:lstStyle/>
          <a:p>
            <a:pPr>
              <a:buFont typeface="Wingdings" panose="05000000000000000000" pitchFamily="2" charset="2"/>
              <a:buChar char="v"/>
            </a:pPr>
            <a:r>
              <a:rPr lang="en-US" sz="2000" dirty="0" smtClean="0"/>
              <a:t>NABCB- National Accreditation Board for Certifying Bodies- INDIA has </a:t>
            </a:r>
            <a:r>
              <a:rPr lang="en-US" sz="2000" dirty="0"/>
              <a:t>cancelled accreditation of two certification bodies dealing with ISO 9001 certification for unethical practices</a:t>
            </a:r>
            <a:r>
              <a:rPr lang="en-US" sz="2000" dirty="0" smtClean="0"/>
              <a:t>.</a:t>
            </a:r>
          </a:p>
          <a:p>
            <a:pPr marL="0" indent="0">
              <a:buNone/>
            </a:pPr>
            <a:r>
              <a:rPr lang="en-US" sz="2000" b="1" dirty="0" smtClean="0"/>
              <a:t>		In </a:t>
            </a:r>
            <a:r>
              <a:rPr lang="en-US" sz="2000" b="1" dirty="0"/>
              <a:t>yet another action, </a:t>
            </a:r>
            <a:endParaRPr lang="en-US" sz="2000" b="1" dirty="0" smtClean="0"/>
          </a:p>
          <a:p>
            <a:pPr>
              <a:buFont typeface="Wingdings" panose="05000000000000000000" pitchFamily="2" charset="2"/>
              <a:buChar char="v"/>
            </a:pPr>
            <a:r>
              <a:rPr lang="en-US" sz="2000" dirty="0" smtClean="0"/>
              <a:t>NABCB</a:t>
            </a:r>
            <a:r>
              <a:rPr lang="en-US" sz="2000" dirty="0"/>
              <a:t> Withheld Re-accreditation of  two Certification Bodies for QMS and EMS Certification for not Meeting Accreditation Norms. </a:t>
            </a:r>
            <a:endParaRPr lang="en-US" sz="2000" dirty="0" smtClean="0"/>
          </a:p>
          <a:p>
            <a:pPr>
              <a:buFont typeface="Wingdings" panose="05000000000000000000" pitchFamily="2" charset="2"/>
              <a:buChar char="v"/>
            </a:pPr>
            <a:r>
              <a:rPr lang="en-US" sz="2000" dirty="0"/>
              <a:t> NABCB Decided to Engage Private Detective Agencies to </a:t>
            </a:r>
            <a:r>
              <a:rPr lang="en-US" sz="2000" dirty="0" smtClean="0"/>
              <a:t>Investigate Potential Unethical Activities in the Certification Process</a:t>
            </a:r>
          </a:p>
          <a:p>
            <a:pPr marL="0" indent="0">
              <a:buNone/>
            </a:pPr>
            <a:endParaRPr lang="en-US" sz="2000" dirty="0" smtClean="0"/>
          </a:p>
          <a:p>
            <a:pPr marL="0" indent="0">
              <a:buNone/>
            </a:pPr>
            <a:endParaRPr lang="en-US" sz="1600" b="1" i="1" dirty="0"/>
          </a:p>
        </p:txBody>
      </p:sp>
    </p:spTree>
    <p:extLst>
      <p:ext uri="{BB962C8B-B14F-4D97-AF65-F5344CB8AC3E}">
        <p14:creationId xmlns:p14="http://schemas.microsoft.com/office/powerpoint/2010/main" val="7474330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639762"/>
          </a:xfrm>
        </p:spPr>
        <p:txBody>
          <a:bodyPr/>
          <a:lstStyle/>
          <a:p>
            <a:pPr algn="ctr"/>
            <a:r>
              <a:rPr lang="en-US" dirty="0" smtClean="0"/>
              <a:t>Schedule of Next </a:t>
            </a:r>
            <a:r>
              <a:rPr lang="en-US" dirty="0"/>
              <a:t>Meetings</a:t>
            </a:r>
          </a:p>
        </p:txBody>
      </p:sp>
      <p:sp>
        <p:nvSpPr>
          <p:cNvPr id="3" name="Content Placeholder 2"/>
          <p:cNvSpPr>
            <a:spLocks noGrp="1"/>
          </p:cNvSpPr>
          <p:nvPr>
            <p:ph idx="1"/>
          </p:nvPr>
        </p:nvSpPr>
        <p:spPr/>
        <p:txBody>
          <a:bodyPr/>
          <a:lstStyle/>
          <a:p>
            <a:r>
              <a:rPr lang="en-US" dirty="0"/>
              <a:t>The Joint IAF-ILAC Mid-term Meetings will be held in Frankfurt, Germany from 09 - 16 April 2015</a:t>
            </a:r>
            <a:r>
              <a:rPr lang="en-US" dirty="0" smtClean="0"/>
              <a:t>.</a:t>
            </a:r>
          </a:p>
          <a:p>
            <a:endParaRPr lang="en-US" dirty="0"/>
          </a:p>
          <a:p>
            <a:r>
              <a:rPr lang="en-US" dirty="0"/>
              <a:t>The next IAF/ILAC joint meetings will be the IAF-ILAC Joint Annual Meetings held from 28 October – 06 </a:t>
            </a:r>
            <a:r>
              <a:rPr lang="en-US" dirty="0" smtClean="0"/>
              <a:t>November, 2015 </a:t>
            </a:r>
            <a:r>
              <a:rPr lang="en-US" dirty="0"/>
              <a:t>in Milan, Italy.</a:t>
            </a:r>
          </a:p>
        </p:txBody>
      </p:sp>
    </p:spTree>
    <p:extLst>
      <p:ext uri="{BB962C8B-B14F-4D97-AF65-F5344CB8AC3E}">
        <p14:creationId xmlns:p14="http://schemas.microsoft.com/office/powerpoint/2010/main" val="40028022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81200"/>
            <a:ext cx="8382000" cy="1447800"/>
          </a:xfrm>
        </p:spPr>
        <p:txBody>
          <a:bodyPr/>
          <a:lstStyle/>
          <a:p>
            <a:pPr marL="0" indent="0" algn="ctr">
              <a:buNone/>
            </a:pPr>
            <a:r>
              <a:rPr lang="en-US" b="1" dirty="0" smtClean="0"/>
              <a:t>ISO/CASCO: Committee on </a:t>
            </a:r>
          </a:p>
          <a:p>
            <a:pPr marL="0" indent="0" algn="ctr">
              <a:buNone/>
            </a:pPr>
            <a:r>
              <a:rPr lang="en-US" b="1" dirty="0" smtClean="0"/>
              <a:t>Conformity Assessment</a:t>
            </a:r>
            <a:endParaRPr lang="en-US" b="1" dirty="0"/>
          </a:p>
        </p:txBody>
      </p:sp>
    </p:spTree>
    <p:extLst>
      <p:ext uri="{BB962C8B-B14F-4D97-AF65-F5344CB8AC3E}">
        <p14:creationId xmlns:p14="http://schemas.microsoft.com/office/powerpoint/2010/main" val="96396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z="3000" b="1" dirty="0" smtClean="0">
                <a:ea typeface="ＭＳ Ｐゴシック" pitchFamily="34" charset="-128"/>
              </a:rPr>
              <a:t>Leadership</a:t>
            </a:r>
          </a:p>
        </p:txBody>
      </p:sp>
      <p:sp>
        <p:nvSpPr>
          <p:cNvPr id="2" name="Content Placeholder 1"/>
          <p:cNvSpPr>
            <a:spLocks noGrp="1"/>
          </p:cNvSpPr>
          <p:nvPr>
            <p:ph idx="1"/>
          </p:nvPr>
        </p:nvSpPr>
        <p:spPr>
          <a:xfrm>
            <a:off x="304800" y="1295400"/>
            <a:ext cx="8382000" cy="5334000"/>
          </a:xfrm>
        </p:spPr>
        <p:txBody>
          <a:bodyPr/>
          <a:lstStyle/>
          <a:p>
            <a:pPr marL="0" indent="0">
              <a:buFontTx/>
              <a:buNone/>
              <a:defRPr/>
            </a:pPr>
            <a:r>
              <a:rPr lang="en-US" sz="1000" dirty="0"/>
              <a:t/>
            </a:r>
            <a:br>
              <a:rPr lang="en-US" sz="1000" dirty="0"/>
            </a:br>
            <a:endParaRPr lang="en-US" altLang="en-US" sz="1000" b="1" dirty="0" smtClean="0"/>
          </a:p>
          <a:p>
            <a:pPr>
              <a:defRPr/>
            </a:pPr>
            <a:endParaRPr lang="en-US" altLang="en-US" sz="1000" dirty="0" smtClean="0"/>
          </a:p>
          <a:p>
            <a:pPr>
              <a:defRPr/>
            </a:pPr>
            <a:endParaRPr lang="en-US" sz="1000" dirty="0"/>
          </a:p>
        </p:txBody>
      </p:sp>
      <p:graphicFrame>
        <p:nvGraphicFramePr>
          <p:cNvPr id="3" name="Table 2"/>
          <p:cNvGraphicFramePr>
            <a:graphicFrameLocks noGrp="1"/>
          </p:cNvGraphicFramePr>
          <p:nvPr>
            <p:extLst>
              <p:ext uri="{D42A27DB-BD31-4B8C-83A1-F6EECF244321}">
                <p14:modId xmlns:p14="http://schemas.microsoft.com/office/powerpoint/2010/main" val="158215928"/>
              </p:ext>
            </p:extLst>
          </p:nvPr>
        </p:nvGraphicFramePr>
        <p:xfrm>
          <a:off x="1182688" y="1676400"/>
          <a:ext cx="6894513" cy="3810000"/>
        </p:xfrm>
        <a:graphic>
          <a:graphicData uri="http://schemas.openxmlformats.org/drawingml/2006/table">
            <a:tbl>
              <a:tblPr firstRow="1" bandRow="1"/>
              <a:tblGrid>
                <a:gridCol w="2159323"/>
                <a:gridCol w="4483923"/>
                <a:gridCol w="251267"/>
              </a:tblGrid>
              <a:tr h="21548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500" dirty="0" smtClean="0"/>
                        <a:t>ISO CASCO Chairman: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500" dirty="0" smtClean="0"/>
                        <a:t>Mr.</a:t>
                      </a:r>
                      <a:r>
                        <a:rPr lang="en-US" altLang="en-US" sz="1500" baseline="0" dirty="0" smtClean="0"/>
                        <a:t> </a:t>
                      </a:r>
                      <a:r>
                        <a:rPr lang="en-US" altLang="en-US" sz="1500" dirty="0" smtClean="0"/>
                        <a:t>Lane Hallenbeck</a:t>
                      </a:r>
                    </a:p>
                    <a:p>
                      <a:endParaRPr lang="en-US" sz="1500"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US" sz="1800"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US" sz="1800"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805">
                <a:tc>
                  <a:txBody>
                    <a:bodyPr/>
                    <a:lstStyle/>
                    <a:p>
                      <a:endParaRPr lang="en-US" sz="1800"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US" sz="1800"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US" sz="1800"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1098353">
                <a:tc>
                  <a:txBody>
                    <a:bodyPr/>
                    <a:lstStyle/>
                    <a:p>
                      <a:endParaRPr lang="en-US" sz="1400"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sz="1500" dirty="0" smtClean="0"/>
                        <a:t>Secretary</a:t>
                      </a:r>
                    </a:p>
                    <a:p>
                      <a:r>
                        <a:rPr lang="en-US" sz="1500" dirty="0" smtClean="0"/>
                        <a:t>Sean MacCurtain. Geneva</a:t>
                      </a:r>
                    </a:p>
                    <a:p>
                      <a:endParaRPr lang="en-US" sz="1800"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US" sz="1800"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bl>
          </a:graphicData>
        </a:graphic>
      </p:graphicFrame>
      <p:pic>
        <p:nvPicPr>
          <p:cNvPr id="19470"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4038600"/>
            <a:ext cx="187642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1" name="Picture 2" descr="http://www.state-flags-usa.com/flag-us.gif">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00" y="2007494"/>
            <a:ext cx="17541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76200"/>
            <a:ext cx="8229600" cy="838200"/>
          </a:xfrm>
        </p:spPr>
        <p:txBody>
          <a:bodyPr/>
          <a:lstStyle/>
          <a:p>
            <a:r>
              <a:rPr lang="en-US" altLang="en-US" sz="3200" b="1" dirty="0" smtClean="0">
                <a:ea typeface="ＭＳ Ｐゴシック" pitchFamily="34" charset="-128"/>
              </a:rPr>
              <a:t/>
            </a:r>
            <a:br>
              <a:rPr lang="en-US" altLang="en-US" sz="3200" b="1" dirty="0" smtClean="0">
                <a:ea typeface="ＭＳ Ｐゴシック" pitchFamily="34" charset="-128"/>
              </a:rPr>
            </a:br>
            <a:r>
              <a:rPr lang="en-US" altLang="en-US" sz="3200" b="1" dirty="0" smtClean="0">
                <a:ea typeface="ＭＳ Ｐゴシック" pitchFamily="34" charset="-128"/>
              </a:rPr>
              <a:t>Objectives and Structure of CASCO</a:t>
            </a:r>
            <a:br>
              <a:rPr lang="en-US" altLang="en-US" sz="3200" b="1" dirty="0" smtClean="0">
                <a:ea typeface="ＭＳ Ｐゴシック" pitchFamily="34" charset="-128"/>
              </a:rPr>
            </a:br>
            <a:endParaRPr lang="en-US" altLang="en-US" sz="3200" b="1" dirty="0" smtClean="0">
              <a:ea typeface="ＭＳ Ｐゴシック" pitchFamily="34" charset="-128"/>
            </a:endParaRPr>
          </a:p>
        </p:txBody>
      </p:sp>
      <p:pic>
        <p:nvPicPr>
          <p:cNvPr id="20483" name="Picture 4" descr="C:\Documents and Settings\QSE-3\Desktop\shema_casco_en.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066800" y="1219200"/>
            <a:ext cx="6832600" cy="4800600"/>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4083132357"/>
              </p:ext>
            </p:extLst>
          </p:nvPr>
        </p:nvGraphicFramePr>
        <p:xfrm>
          <a:off x="1143000" y="1901780"/>
          <a:ext cx="7010400" cy="335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531" name="Rectangle 2"/>
          <p:cNvSpPr>
            <a:spLocks noGrp="1" noChangeArrowheads="1"/>
          </p:cNvSpPr>
          <p:nvPr>
            <p:ph type="title"/>
          </p:nvPr>
        </p:nvSpPr>
        <p:spPr>
          <a:xfrm>
            <a:off x="609600" y="228600"/>
            <a:ext cx="8229600" cy="533400"/>
          </a:xfrm>
        </p:spPr>
        <p:txBody>
          <a:bodyPr/>
          <a:lstStyle/>
          <a:p>
            <a:pPr algn="ctr" eaLnBrk="1" hangingPunct="1"/>
            <a:r>
              <a:rPr lang="en-US" altLang="en-US" sz="2000" b="1" dirty="0" smtClean="0">
                <a:solidFill>
                  <a:schemeClr val="tx1"/>
                </a:solidFill>
                <a:ea typeface="ＭＳ Ｐゴシック" pitchFamily="34" charset="-128"/>
              </a:rPr>
              <a:t/>
            </a:r>
            <a:br>
              <a:rPr lang="en-US" altLang="en-US" sz="2000" b="1" dirty="0" smtClean="0">
                <a:solidFill>
                  <a:schemeClr val="tx1"/>
                </a:solidFill>
                <a:ea typeface="ＭＳ Ｐゴシック" pitchFamily="34" charset="-128"/>
              </a:rPr>
            </a:br>
            <a:r>
              <a:rPr lang="en-US" altLang="en-US" sz="2000" b="1" dirty="0">
                <a:solidFill>
                  <a:schemeClr val="tx1"/>
                </a:solidFill>
                <a:ea typeface="ＭＳ Ｐゴシック" pitchFamily="34" charset="-128"/>
              </a:rPr>
              <a:t/>
            </a:r>
            <a:br>
              <a:rPr lang="en-US" altLang="en-US" sz="2000" b="1" dirty="0">
                <a:solidFill>
                  <a:schemeClr val="tx1"/>
                </a:solidFill>
                <a:ea typeface="ＭＳ Ｐゴシック" pitchFamily="34" charset="-128"/>
              </a:rPr>
            </a:br>
            <a:r>
              <a:rPr lang="en-US" altLang="en-US" b="1" dirty="0" smtClean="0">
                <a:solidFill>
                  <a:schemeClr val="tx1"/>
                </a:solidFill>
                <a:ea typeface="ＭＳ Ｐゴシック" pitchFamily="34" charset="-128"/>
              </a:rPr>
              <a:t>ISO </a:t>
            </a:r>
            <a:r>
              <a:rPr lang="en-US" altLang="en-US" b="1" dirty="0">
                <a:solidFill>
                  <a:schemeClr val="tx1"/>
                </a:solidFill>
                <a:ea typeface="ＭＳ Ｐゴシック" pitchFamily="34" charset="-128"/>
              </a:rPr>
              <a:t>– A </a:t>
            </a:r>
            <a:r>
              <a:rPr lang="en-US" altLang="en-US" b="1" dirty="0" smtClean="0">
                <a:solidFill>
                  <a:schemeClr val="tx1"/>
                </a:solidFill>
                <a:ea typeface="ＭＳ Ｐゴシック" pitchFamily="34" charset="-128"/>
              </a:rPr>
              <a:t>Global System</a:t>
            </a:r>
            <a:r>
              <a:rPr lang="en-US" altLang="en-US" sz="2000" b="1" dirty="0">
                <a:solidFill>
                  <a:schemeClr val="tx1"/>
                </a:solidFill>
                <a:ea typeface="ＭＳ Ｐゴシック" pitchFamily="34" charset="-128"/>
              </a:rPr>
              <a:t/>
            </a:r>
            <a:br>
              <a:rPr lang="en-US" altLang="en-US" sz="2000" b="1" dirty="0">
                <a:solidFill>
                  <a:schemeClr val="tx1"/>
                </a:solidFill>
                <a:ea typeface="ＭＳ Ｐゴシック" pitchFamily="34" charset="-128"/>
              </a:rPr>
            </a:br>
            <a:r>
              <a:rPr lang="en-US" altLang="en-US" sz="2000" b="1" dirty="0" smtClean="0">
                <a:solidFill>
                  <a:schemeClr val="tx1"/>
                </a:solidFill>
                <a:ea typeface="ＭＳ Ｐゴシック" pitchFamily="34" charset="-128"/>
              </a:rPr>
              <a:t/>
            </a:r>
            <a:br>
              <a:rPr lang="en-US" altLang="en-US" sz="2000" b="1" dirty="0" smtClean="0">
                <a:solidFill>
                  <a:schemeClr val="tx1"/>
                </a:solidFill>
                <a:ea typeface="ＭＳ Ｐゴシック" pitchFamily="34" charset="-128"/>
              </a:rPr>
            </a:br>
            <a:endParaRPr lang="en-US" altLang="en-US" sz="2000" b="1" dirty="0" smtClean="0">
              <a:solidFill>
                <a:schemeClr val="tx1"/>
              </a:solidFill>
              <a:ea typeface="ＭＳ Ｐゴシック" pitchFamily="34" charset="-128"/>
            </a:endParaRPr>
          </a:p>
        </p:txBody>
      </p:sp>
      <p:cxnSp>
        <p:nvCxnSpPr>
          <p:cNvPr id="7" name="Straight Connector 6"/>
          <p:cNvCxnSpPr/>
          <p:nvPr/>
        </p:nvCxnSpPr>
        <p:spPr>
          <a:xfrm flipH="1">
            <a:off x="1355501" y="1219200"/>
            <a:ext cx="3368899" cy="4300603"/>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a:off x="1371600" y="5497534"/>
            <a:ext cx="624840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4724400" y="1219200"/>
            <a:ext cx="2971800" cy="4300603"/>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25" name="TextBox 24"/>
          <p:cNvSpPr txBox="1"/>
          <p:nvPr/>
        </p:nvSpPr>
        <p:spPr>
          <a:xfrm>
            <a:off x="5410200" y="1054770"/>
            <a:ext cx="3569439" cy="1200329"/>
          </a:xfrm>
          <a:prstGeom prst="rect">
            <a:avLst/>
          </a:prstGeom>
          <a:solidFill>
            <a:srgbClr val="00B0F0"/>
          </a:solidFill>
        </p:spPr>
        <p:txBody>
          <a:bodyPr wrap="none" rtlCol="0">
            <a:spAutoFit/>
          </a:bodyPr>
          <a:lstStyle/>
          <a:p>
            <a:r>
              <a:rPr lang="en-US" dirty="0" smtClean="0"/>
              <a:t>162 National Members</a:t>
            </a:r>
          </a:p>
          <a:p>
            <a:r>
              <a:rPr lang="en-US" dirty="0" smtClean="0"/>
              <a:t>98% of World GNI</a:t>
            </a:r>
          </a:p>
          <a:p>
            <a:r>
              <a:rPr lang="en-US" dirty="0" smtClean="0"/>
              <a:t>97% of World Population</a:t>
            </a:r>
            <a:endParaRPr lang="en-US" dirty="0"/>
          </a:p>
        </p:txBody>
      </p:sp>
      <p:sp>
        <p:nvSpPr>
          <p:cNvPr id="26" name="TextBox 25"/>
          <p:cNvSpPr txBox="1"/>
          <p:nvPr/>
        </p:nvSpPr>
        <p:spPr>
          <a:xfrm>
            <a:off x="304800" y="1654934"/>
            <a:ext cx="2993127" cy="830997"/>
          </a:xfrm>
          <a:prstGeom prst="rect">
            <a:avLst/>
          </a:prstGeom>
          <a:solidFill>
            <a:srgbClr val="FF0000"/>
          </a:solidFill>
        </p:spPr>
        <p:txBody>
          <a:bodyPr wrap="none" rtlCol="0">
            <a:spAutoFit/>
          </a:bodyPr>
          <a:lstStyle/>
          <a:p>
            <a:r>
              <a:rPr lang="en-US" dirty="0" smtClean="0"/>
              <a:t>Collection of 19 777 </a:t>
            </a:r>
          </a:p>
          <a:p>
            <a:r>
              <a:rPr lang="en-US" dirty="0" smtClean="0"/>
              <a:t>ISO Standards</a:t>
            </a:r>
            <a:endParaRPr lang="en-US" dirty="0"/>
          </a:p>
        </p:txBody>
      </p:sp>
      <p:sp>
        <p:nvSpPr>
          <p:cNvPr id="27" name="TextBox 26"/>
          <p:cNvSpPr txBox="1"/>
          <p:nvPr/>
        </p:nvSpPr>
        <p:spPr>
          <a:xfrm>
            <a:off x="88236" y="3657600"/>
            <a:ext cx="2566728"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dirty="0" smtClean="0"/>
              <a:t>1 103 standards </a:t>
            </a:r>
          </a:p>
          <a:p>
            <a:r>
              <a:rPr lang="en-US" dirty="0" smtClean="0"/>
              <a:t>produced in 2013</a:t>
            </a:r>
            <a:endParaRPr lang="en-US" dirty="0"/>
          </a:p>
        </p:txBody>
      </p:sp>
      <p:sp>
        <p:nvSpPr>
          <p:cNvPr id="28" name="TextBox 27"/>
          <p:cNvSpPr txBox="1"/>
          <p:nvPr/>
        </p:nvSpPr>
        <p:spPr>
          <a:xfrm>
            <a:off x="297286" y="5624401"/>
            <a:ext cx="4431021" cy="1015663"/>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000" dirty="0" smtClean="0"/>
              <a:t>229 Active TGs</a:t>
            </a:r>
          </a:p>
          <a:p>
            <a:r>
              <a:rPr lang="en-US" sz="2000" dirty="0" smtClean="0"/>
              <a:t>3483 Technical Bodies</a:t>
            </a:r>
          </a:p>
          <a:p>
            <a:r>
              <a:rPr lang="en-US" sz="2000" dirty="0" smtClean="0"/>
              <a:t>4518 Documents Under development</a:t>
            </a:r>
            <a:endParaRPr lang="en-US" sz="2000" dirty="0"/>
          </a:p>
        </p:txBody>
      </p:sp>
      <p:sp>
        <p:nvSpPr>
          <p:cNvPr id="29" name="TextBox 28"/>
          <p:cNvSpPr txBox="1"/>
          <p:nvPr/>
        </p:nvSpPr>
        <p:spPr>
          <a:xfrm>
            <a:off x="6868054" y="3057435"/>
            <a:ext cx="2085827" cy="1200329"/>
          </a:xfrm>
          <a:prstGeom prst="rect">
            <a:avLst/>
          </a:prstGeom>
          <a:solidFill>
            <a:srgbClr val="FFC000"/>
          </a:solidFill>
        </p:spPr>
        <p:txBody>
          <a:bodyPr wrap="none" rtlCol="0">
            <a:spAutoFit/>
          </a:bodyPr>
          <a:lstStyle/>
          <a:p>
            <a:r>
              <a:rPr lang="en-US" dirty="0" smtClean="0"/>
              <a:t>Over 649 </a:t>
            </a:r>
          </a:p>
          <a:p>
            <a:r>
              <a:rPr lang="en-US" dirty="0" smtClean="0"/>
              <a:t>Organizations</a:t>
            </a:r>
          </a:p>
          <a:p>
            <a:r>
              <a:rPr lang="en-US" dirty="0" smtClean="0"/>
              <a:t> in Liaison</a:t>
            </a:r>
            <a:endParaRPr lang="en-US" dirty="0"/>
          </a:p>
        </p:txBody>
      </p:sp>
      <p:sp>
        <p:nvSpPr>
          <p:cNvPr id="30" name="TextBox 29"/>
          <p:cNvSpPr txBox="1"/>
          <p:nvPr/>
        </p:nvSpPr>
        <p:spPr>
          <a:xfrm>
            <a:off x="5257800" y="5620108"/>
            <a:ext cx="2438400"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800" dirty="0" smtClean="0"/>
              <a:t>Central Secretariat In Geneva</a:t>
            </a:r>
          </a:p>
          <a:p>
            <a:r>
              <a:rPr lang="en-US" sz="1800" dirty="0" smtClean="0"/>
              <a:t>138 FTE Staff from 19 Countries</a:t>
            </a:r>
            <a:endParaRPr lang="en-US" sz="1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sz="2400" dirty="0" smtClean="0"/>
              <a:t>Different Types </a:t>
            </a:r>
            <a:r>
              <a:rPr lang="en-US" sz="2400" dirty="0"/>
              <a:t>of </a:t>
            </a:r>
            <a:r>
              <a:rPr lang="en-US" sz="2400" dirty="0" smtClean="0"/>
              <a:t>International Standards Efficiently Addressing Global Challenges</a:t>
            </a:r>
            <a:endParaRPr lang="en-US" sz="2400" dirty="0"/>
          </a:p>
        </p:txBody>
      </p:sp>
      <p:sp>
        <p:nvSpPr>
          <p:cNvPr id="3" name="Content Placeholder 2"/>
          <p:cNvSpPr>
            <a:spLocks noGrp="1"/>
          </p:cNvSpPr>
          <p:nvPr>
            <p:ph idx="1"/>
          </p:nvPr>
        </p:nvSpPr>
        <p:spPr>
          <a:xfrm>
            <a:off x="457200" y="1066800"/>
            <a:ext cx="8382000" cy="5638800"/>
          </a:xfrm>
        </p:spPr>
        <p:txBody>
          <a:bodyPr/>
          <a:lstStyle/>
          <a:p>
            <a:pPr marL="0" indent="0">
              <a:buNone/>
            </a:pPr>
            <a:r>
              <a:rPr lang="en-US" sz="1600" dirty="0" smtClean="0"/>
              <a:t>.</a:t>
            </a:r>
            <a:endParaRPr lang="en-US" sz="1600" dirty="0"/>
          </a:p>
        </p:txBody>
      </p:sp>
      <p:sp>
        <p:nvSpPr>
          <p:cNvPr id="5" name="Right Arrow 4"/>
          <p:cNvSpPr/>
          <p:nvPr/>
        </p:nvSpPr>
        <p:spPr>
          <a:xfrm rot="19800241">
            <a:off x="157351" y="3119519"/>
            <a:ext cx="8856986" cy="133276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0" dirty="0" smtClean="0"/>
              <a:t>Specification      Measurement       Assessment      Process       </a:t>
            </a:r>
            <a:r>
              <a:rPr lang="en-US" sz="1800" dirty="0" err="1" smtClean="0"/>
              <a:t>Mgmnt</a:t>
            </a:r>
            <a:r>
              <a:rPr lang="en-US" sz="1800" dirty="0" smtClean="0"/>
              <a:t>/Leadership</a:t>
            </a:r>
            <a:endParaRPr lang="en-US" sz="1800" dirty="0"/>
          </a:p>
        </p:txBody>
      </p:sp>
      <p:sp>
        <p:nvSpPr>
          <p:cNvPr id="6" name="Rectangle 5"/>
          <p:cNvSpPr/>
          <p:nvPr/>
        </p:nvSpPr>
        <p:spPr>
          <a:xfrm>
            <a:off x="5638800" y="994796"/>
            <a:ext cx="1600200" cy="9670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indent="0">
              <a:buNone/>
            </a:pPr>
            <a:endParaRPr lang="en-US" sz="1800" dirty="0" smtClean="0"/>
          </a:p>
          <a:p>
            <a:pPr marL="0" indent="0">
              <a:buNone/>
            </a:pPr>
            <a:r>
              <a:rPr lang="en-US" sz="1800" dirty="0" smtClean="0"/>
              <a:t>Social</a:t>
            </a:r>
            <a:endParaRPr lang="en-US" sz="1800" dirty="0"/>
          </a:p>
          <a:p>
            <a:pPr marL="0" indent="0">
              <a:buNone/>
            </a:pPr>
            <a:r>
              <a:rPr lang="en-US" sz="1400" dirty="0"/>
              <a:t>responsibility</a:t>
            </a:r>
          </a:p>
          <a:p>
            <a:pPr marL="0" indent="0">
              <a:buNone/>
            </a:pPr>
            <a:r>
              <a:rPr lang="en-US" sz="1400" dirty="0"/>
              <a:t>ISO 26000</a:t>
            </a:r>
          </a:p>
          <a:p>
            <a:pPr marL="0" indent="0">
              <a:buNone/>
            </a:pPr>
            <a:r>
              <a:rPr lang="en-US" sz="1800" dirty="0"/>
              <a:t>Core </a:t>
            </a:r>
            <a:r>
              <a:rPr lang="en-US" dirty="0" err="1" smtClean="0"/>
              <a:t>subjec</a:t>
            </a:r>
            <a:endParaRPr lang="en-US" dirty="0"/>
          </a:p>
        </p:txBody>
      </p:sp>
      <p:sp>
        <p:nvSpPr>
          <p:cNvPr id="7" name="Rectangle 6"/>
          <p:cNvSpPr/>
          <p:nvPr/>
        </p:nvSpPr>
        <p:spPr>
          <a:xfrm>
            <a:off x="2971800" y="1961882"/>
            <a:ext cx="1981200" cy="93801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t>Conformity</a:t>
            </a:r>
          </a:p>
          <a:p>
            <a:pPr algn="ctr"/>
            <a:r>
              <a:rPr lang="en-US" sz="1600" dirty="0"/>
              <a:t>Assessment</a:t>
            </a:r>
          </a:p>
          <a:p>
            <a:pPr algn="ctr"/>
            <a:r>
              <a:rPr lang="en-US" sz="1600" dirty="0"/>
              <a:t>Practices: test,</a:t>
            </a:r>
          </a:p>
          <a:p>
            <a:pPr algn="ctr"/>
            <a:r>
              <a:rPr lang="en-US" sz="1600" dirty="0"/>
              <a:t>inspect, certify</a:t>
            </a:r>
          </a:p>
        </p:txBody>
      </p:sp>
      <p:sp>
        <p:nvSpPr>
          <p:cNvPr id="8" name="Rectangle 7"/>
          <p:cNvSpPr/>
          <p:nvPr/>
        </p:nvSpPr>
        <p:spPr>
          <a:xfrm>
            <a:off x="417350" y="3429000"/>
            <a:ext cx="1944850" cy="838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t>Water</a:t>
            </a:r>
            <a:r>
              <a:rPr lang="en-US" sz="3600" dirty="0"/>
              <a:t> </a:t>
            </a:r>
            <a:r>
              <a:rPr lang="en-US" sz="1400" dirty="0"/>
              <a:t>quality,</a:t>
            </a:r>
          </a:p>
          <a:p>
            <a:pPr algn="ctr"/>
            <a:r>
              <a:rPr lang="en-US" sz="1400" dirty="0"/>
              <a:t>metering,</a:t>
            </a:r>
          </a:p>
          <a:p>
            <a:pPr algn="ctr"/>
            <a:r>
              <a:rPr lang="en-US" sz="1400" dirty="0"/>
              <a:t>treatment</a:t>
            </a:r>
          </a:p>
          <a:p>
            <a:pPr algn="ctr"/>
            <a:r>
              <a:rPr lang="en-US" sz="1400" dirty="0"/>
              <a:t>services</a:t>
            </a:r>
          </a:p>
        </p:txBody>
      </p:sp>
      <p:sp>
        <p:nvSpPr>
          <p:cNvPr id="9" name="Rectangle 8"/>
          <p:cNvSpPr/>
          <p:nvPr/>
        </p:nvSpPr>
        <p:spPr>
          <a:xfrm>
            <a:off x="2133600" y="5615384"/>
            <a:ext cx="1828800" cy="9144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400" dirty="0"/>
              <a:t>Plastics</a:t>
            </a:r>
          </a:p>
          <a:p>
            <a:pPr algn="ctr"/>
            <a:r>
              <a:rPr lang="en-US" sz="1400" dirty="0"/>
              <a:t>composting and</a:t>
            </a:r>
          </a:p>
          <a:p>
            <a:pPr algn="ctr"/>
            <a:r>
              <a:rPr lang="en-US" sz="1400" dirty="0"/>
              <a:t>biodegradation</a:t>
            </a:r>
          </a:p>
          <a:p>
            <a:pPr algn="ctr"/>
            <a:r>
              <a:rPr lang="en-US" sz="1400" dirty="0"/>
              <a:t>measurement</a:t>
            </a:r>
          </a:p>
        </p:txBody>
      </p:sp>
      <p:sp>
        <p:nvSpPr>
          <p:cNvPr id="10" name="Rectangle 9"/>
          <p:cNvSpPr/>
          <p:nvPr/>
        </p:nvSpPr>
        <p:spPr>
          <a:xfrm>
            <a:off x="4724400" y="4419600"/>
            <a:ext cx="1828800" cy="914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GHG</a:t>
            </a:r>
          </a:p>
          <a:p>
            <a:pPr algn="ctr"/>
            <a:r>
              <a:rPr lang="en-US" sz="1400" dirty="0"/>
              <a:t>measurement</a:t>
            </a:r>
          </a:p>
          <a:p>
            <a:pPr algn="ctr"/>
            <a:r>
              <a:rPr lang="en-US" sz="1400" dirty="0"/>
              <a:t>ISO 14064/65</a:t>
            </a:r>
          </a:p>
        </p:txBody>
      </p:sp>
      <p:sp>
        <p:nvSpPr>
          <p:cNvPr id="11" name="Rectangle 10"/>
          <p:cNvSpPr/>
          <p:nvPr/>
        </p:nvSpPr>
        <p:spPr>
          <a:xfrm>
            <a:off x="7010400" y="2899895"/>
            <a:ext cx="1600200" cy="94820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Energy</a:t>
            </a:r>
          </a:p>
          <a:p>
            <a:pPr algn="ctr"/>
            <a:r>
              <a:rPr lang="en-US" sz="1400" dirty="0"/>
              <a:t>management</a:t>
            </a:r>
          </a:p>
          <a:p>
            <a:pPr algn="ctr"/>
            <a:r>
              <a:rPr lang="en-US" sz="1400" dirty="0"/>
              <a:t>ISO 50001</a:t>
            </a:r>
          </a:p>
        </p:txBody>
      </p:sp>
    </p:spTree>
    <p:extLst>
      <p:ext uri="{BB962C8B-B14F-4D97-AF65-F5344CB8AC3E}">
        <p14:creationId xmlns:p14="http://schemas.microsoft.com/office/powerpoint/2010/main" val="21576355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74638"/>
            <a:ext cx="8686800" cy="639762"/>
          </a:xfrm>
        </p:spPr>
        <p:txBody>
          <a:bodyPr/>
          <a:lstStyle/>
          <a:p>
            <a:r>
              <a:rPr lang="en-US" altLang="en-US" sz="3200" dirty="0" smtClean="0">
                <a:ea typeface="ＭＳ Ｐゴシック" pitchFamily="34" charset="-128"/>
              </a:rPr>
              <a:t>ISO/CASCO Membership &amp; Structure</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577769821"/>
              </p:ext>
            </p:extLst>
          </p:nvPr>
        </p:nvGraphicFramePr>
        <p:xfrm>
          <a:off x="1447800" y="1676400"/>
          <a:ext cx="67056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b="1" dirty="0">
                <a:ea typeface="ＭＳ Ｐゴシック" pitchFamily="34" charset="-128"/>
              </a:rPr>
              <a:t>CASCO Recently Published Documents</a:t>
            </a:r>
            <a:endParaRPr lang="en-US" sz="2800" dirty="0"/>
          </a:p>
        </p:txBody>
      </p:sp>
      <p:sp>
        <p:nvSpPr>
          <p:cNvPr id="3" name="Content Placeholder 2"/>
          <p:cNvSpPr>
            <a:spLocks noGrp="1"/>
          </p:cNvSpPr>
          <p:nvPr>
            <p:ph idx="1"/>
          </p:nvPr>
        </p:nvSpPr>
        <p:spPr/>
        <p:txBody>
          <a:bodyPr/>
          <a:lstStyle/>
          <a:p>
            <a:pPr>
              <a:buFont typeface="Wingdings" panose="05000000000000000000" pitchFamily="2" charset="2"/>
              <a:buChar char="v"/>
            </a:pPr>
            <a:r>
              <a:rPr lang="en-US" sz="2400" dirty="0"/>
              <a:t>ISO/IEC DTS 17021-4 Part 4</a:t>
            </a:r>
            <a:r>
              <a:rPr lang="en-US" dirty="0"/>
              <a:t>: </a:t>
            </a:r>
            <a:r>
              <a:rPr lang="en-US" sz="2400" dirty="0"/>
              <a:t>Competence Requirements – Event Sustainability MS </a:t>
            </a:r>
          </a:p>
          <a:p>
            <a:pPr>
              <a:buFont typeface="Wingdings" panose="05000000000000000000" pitchFamily="2" charset="2"/>
              <a:buChar char="v"/>
            </a:pPr>
            <a:r>
              <a:rPr lang="en-US" sz="2400" dirty="0">
                <a:latin typeface="Arial" panose="020B0604020202020204" pitchFamily="34" charset="0"/>
                <a:cs typeface="Arial" panose="020B0604020202020204" pitchFamily="34" charset="0"/>
              </a:rPr>
              <a:t>ISO/IEC DTS 17021-5 Part 5: Competence Requirements -Asset MS</a:t>
            </a:r>
          </a:p>
          <a:p>
            <a:pPr lvl="0">
              <a:buFont typeface="Wingdings" panose="05000000000000000000" pitchFamily="2" charset="2"/>
              <a:buChar char="v"/>
            </a:pPr>
            <a:r>
              <a:rPr lang="en-US" sz="2400" dirty="0">
                <a:latin typeface="Arial" panose="020B0604020202020204" pitchFamily="34" charset="0"/>
                <a:cs typeface="Arial" panose="020B0604020202020204" pitchFamily="34" charset="0"/>
              </a:rPr>
              <a:t>ISO/IEC TS 17021-7 Competence Requirements -Certification of Road Traffic Safety MS </a:t>
            </a:r>
          </a:p>
          <a:p>
            <a:pPr lvl="0">
              <a:buFont typeface="Wingdings" panose="05000000000000000000" pitchFamily="2" charset="2"/>
              <a:buChar char="v"/>
            </a:pPr>
            <a:r>
              <a:rPr lang="en-US" sz="2400" dirty="0">
                <a:latin typeface="Arial" panose="020B0604020202020204" pitchFamily="34" charset="0"/>
                <a:cs typeface="Arial" panose="020B0604020202020204" pitchFamily="34" charset="0"/>
              </a:rPr>
              <a:t>ISO/IEC DTS 17027 Terminology Related to Competence -Certification of Persons</a:t>
            </a:r>
          </a:p>
          <a:p>
            <a:pPr lvl="0">
              <a:buFont typeface="Wingdings" panose="05000000000000000000" pitchFamily="2" charset="2"/>
              <a:buChar char="v"/>
            </a:pPr>
            <a:r>
              <a:rPr lang="en-US" sz="2400" dirty="0">
                <a:latin typeface="Arial" panose="020B0604020202020204" pitchFamily="34" charset="0"/>
                <a:cs typeface="Arial" panose="020B0604020202020204" pitchFamily="34" charset="0"/>
              </a:rPr>
              <a:t>ISO TS 22003 Requirements for bodies providing audit and certification of Food Safety MS</a:t>
            </a:r>
          </a:p>
          <a:p>
            <a:pPr lvl="0">
              <a:buFont typeface="Wingdings" panose="05000000000000000000" pitchFamily="2" charset="2"/>
              <a:buChar char="v"/>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4038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sz="3000" b="1" dirty="0" smtClean="0">
                <a:solidFill>
                  <a:schemeClr val="tx1"/>
                </a:solidFill>
                <a:ea typeface="ＭＳ Ｐゴシック" pitchFamily="34" charset="-128"/>
              </a:rPr>
              <a:t>IAF Organizational Structure</a:t>
            </a:r>
          </a:p>
        </p:txBody>
      </p:sp>
      <p:graphicFrame>
        <p:nvGraphicFramePr>
          <p:cNvPr id="9" name="Content Placeholder 3"/>
          <p:cNvGraphicFramePr>
            <a:graphicFrameLocks/>
          </p:cNvGraphicFramePr>
          <p:nvPr>
            <p:extLst>
              <p:ext uri="{D42A27DB-BD31-4B8C-83A1-F6EECF244321}">
                <p14:modId xmlns:p14="http://schemas.microsoft.com/office/powerpoint/2010/main" val="3260081363"/>
              </p:ext>
            </p:extLst>
          </p:nvPr>
        </p:nvGraphicFramePr>
        <p:xfrm>
          <a:off x="447368" y="1082675"/>
          <a:ext cx="82296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100" name="TextBox 1"/>
          <p:cNvSpPr txBox="1">
            <a:spLocks noChangeArrowheads="1"/>
          </p:cNvSpPr>
          <p:nvPr/>
        </p:nvSpPr>
        <p:spPr bwMode="auto">
          <a:xfrm>
            <a:off x="2370138" y="4238625"/>
            <a:ext cx="1133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r>
              <a:rPr lang="en-US" altLang="en-US" sz="1800" dirty="0"/>
              <a:t>secretary</a:t>
            </a:r>
          </a:p>
        </p:txBody>
      </p:sp>
      <p:sp>
        <p:nvSpPr>
          <p:cNvPr id="4101" name="TextBox 2"/>
          <p:cNvSpPr txBox="1">
            <a:spLocks noChangeArrowheads="1"/>
          </p:cNvSpPr>
          <p:nvPr/>
        </p:nvSpPr>
        <p:spPr bwMode="auto">
          <a:xfrm>
            <a:off x="3886200" y="1392238"/>
            <a:ext cx="14176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r>
              <a:rPr lang="en-US" altLang="en-US" sz="1600" dirty="0"/>
              <a:t>IAF Members</a:t>
            </a:r>
          </a:p>
        </p:txBody>
      </p:sp>
      <p:sp>
        <p:nvSpPr>
          <p:cNvPr id="4102" name="TextBox 6"/>
          <p:cNvSpPr txBox="1">
            <a:spLocks noChangeArrowheads="1"/>
          </p:cNvSpPr>
          <p:nvPr/>
        </p:nvSpPr>
        <p:spPr bwMode="auto">
          <a:xfrm>
            <a:off x="7372350" y="5105400"/>
            <a:ext cx="1143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r>
              <a:rPr lang="en-US" altLang="en-US" sz="1400" dirty="0"/>
              <a:t>End user advisory committee</a:t>
            </a:r>
          </a:p>
        </p:txBody>
      </p:sp>
      <p:sp>
        <p:nvSpPr>
          <p:cNvPr id="4103" name="TextBox 5"/>
          <p:cNvSpPr txBox="1">
            <a:spLocks noChangeArrowheads="1"/>
          </p:cNvSpPr>
          <p:nvPr/>
        </p:nvSpPr>
        <p:spPr bwMode="auto">
          <a:xfrm>
            <a:off x="5715000" y="5151438"/>
            <a:ext cx="152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r>
              <a:rPr lang="en-US" altLang="en-US" sz="1200" dirty="0"/>
              <a:t>Communications &amp; Marketing committee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9220200" cy="639762"/>
          </a:xfrm>
        </p:spPr>
        <p:txBody>
          <a:bodyPr/>
          <a:lstStyle/>
          <a:p>
            <a:r>
              <a:rPr lang="en-US" sz="3200" dirty="0" smtClean="0"/>
              <a:t>CASCO Documents Under Development </a:t>
            </a:r>
            <a:endParaRPr lang="en-US" sz="3200" dirty="0"/>
          </a:p>
        </p:txBody>
      </p:sp>
      <p:sp>
        <p:nvSpPr>
          <p:cNvPr id="3" name="Content Placeholder 2"/>
          <p:cNvSpPr>
            <a:spLocks noGrp="1"/>
          </p:cNvSpPr>
          <p:nvPr>
            <p:ph idx="1"/>
          </p:nvPr>
        </p:nvSpPr>
        <p:spPr/>
        <p:txBody>
          <a:bodyPr/>
          <a:lstStyle/>
          <a:p>
            <a:r>
              <a:rPr lang="en-US" dirty="0"/>
              <a:t>ISO/IEC 17021-1 Requirements for bodies </a:t>
            </a:r>
            <a:r>
              <a:rPr lang="en-US" dirty="0" smtClean="0"/>
              <a:t>providing audit </a:t>
            </a:r>
            <a:r>
              <a:rPr lang="en-US" dirty="0"/>
              <a:t>and certification of MS</a:t>
            </a:r>
          </a:p>
          <a:p>
            <a:r>
              <a:rPr lang="en-US" dirty="0"/>
              <a:t>ISO/IEC TS 17021–6 Competence requirements </a:t>
            </a:r>
            <a:r>
              <a:rPr lang="en-US" dirty="0" smtClean="0"/>
              <a:t>-certification </a:t>
            </a:r>
            <a:r>
              <a:rPr lang="en-US" dirty="0"/>
              <a:t>of business continuity MS</a:t>
            </a:r>
          </a:p>
          <a:p>
            <a:r>
              <a:rPr lang="en-US" dirty="0"/>
              <a:t>ISO/IEC </a:t>
            </a:r>
            <a:r>
              <a:rPr lang="en-US" dirty="0" smtClean="0"/>
              <a:t>17026 </a:t>
            </a:r>
            <a:r>
              <a:rPr lang="en-US" dirty="0"/>
              <a:t>Example of a product </a:t>
            </a:r>
            <a:r>
              <a:rPr lang="en-US" dirty="0" smtClean="0"/>
              <a:t>certification scheme </a:t>
            </a:r>
          </a:p>
        </p:txBody>
      </p:sp>
    </p:spTree>
    <p:extLst>
      <p:ext uri="{BB962C8B-B14F-4D97-AF65-F5344CB8AC3E}">
        <p14:creationId xmlns:p14="http://schemas.microsoft.com/office/powerpoint/2010/main" val="32465559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ISO Accredited Certificates as of 2013</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64561871"/>
              </p:ext>
            </p:extLst>
          </p:nvPr>
        </p:nvGraphicFramePr>
        <p:xfrm>
          <a:off x="228600" y="1066800"/>
          <a:ext cx="8915400" cy="5581954"/>
        </p:xfrm>
        <a:graphic>
          <a:graphicData uri="http://schemas.openxmlformats.org/drawingml/2006/table">
            <a:tbl>
              <a:tblPr firstRow="1" firstCol="1" bandRow="1">
                <a:tableStyleId>{5C22544A-7EE6-4342-B048-85BDC9FD1C3A}</a:tableStyleId>
              </a:tblPr>
              <a:tblGrid>
                <a:gridCol w="4876800"/>
                <a:gridCol w="1524000"/>
                <a:gridCol w="1371600"/>
                <a:gridCol w="1143000"/>
              </a:tblGrid>
              <a:tr h="723151">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solidFill>
                            <a:schemeClr val="tx1"/>
                          </a:solidFill>
                          <a:effectLst/>
                        </a:rPr>
                        <a:t> </a:t>
                      </a:r>
                      <a:r>
                        <a:rPr lang="en-US" sz="1800" dirty="0" smtClean="0">
                          <a:solidFill>
                            <a:schemeClr val="tx1"/>
                          </a:solidFill>
                          <a:effectLst/>
                        </a:rPr>
                        <a:t>Certificates</a:t>
                      </a:r>
                      <a:endParaRPr lang="en-US" sz="1800" dirty="0">
                        <a:solidFill>
                          <a:schemeClr val="tx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solidFill>
                            <a:schemeClr val="tx1"/>
                          </a:solidFill>
                          <a:effectLst/>
                        </a:rPr>
                        <a:t> </a:t>
                      </a:r>
                      <a:r>
                        <a:rPr lang="en-US" sz="1800" dirty="0" smtClean="0">
                          <a:solidFill>
                            <a:schemeClr val="tx1"/>
                          </a:solidFill>
                          <a:effectLst/>
                        </a:rPr>
                        <a:t>Countries </a:t>
                      </a:r>
                      <a:endParaRPr lang="en-US" sz="1800" dirty="0">
                        <a:solidFill>
                          <a:schemeClr val="tx1"/>
                        </a:solidFill>
                        <a:effectLst/>
                        <a:latin typeface="Calibri"/>
                        <a:ea typeface="Calibri"/>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dirty="0">
                          <a:solidFill>
                            <a:schemeClr val="tx1"/>
                          </a:solidFill>
                          <a:effectLst/>
                        </a:rPr>
                        <a:t> </a:t>
                      </a:r>
                      <a:r>
                        <a:rPr lang="en-US" sz="1800" dirty="0" smtClean="0">
                          <a:solidFill>
                            <a:schemeClr val="tx1"/>
                          </a:solidFill>
                          <a:effectLst/>
                        </a:rPr>
                        <a:t>Growth</a:t>
                      </a:r>
                    </a:p>
                    <a:p>
                      <a:pPr marL="0" marR="0">
                        <a:lnSpc>
                          <a:spcPct val="115000"/>
                        </a:lnSpc>
                        <a:spcBef>
                          <a:spcPts val="0"/>
                        </a:spcBef>
                        <a:spcAft>
                          <a:spcPts val="0"/>
                        </a:spcAft>
                      </a:pPr>
                      <a:endParaRPr lang="en-US" sz="1800" dirty="0">
                        <a:solidFill>
                          <a:schemeClr val="tx1"/>
                        </a:solidFill>
                        <a:effectLst/>
                        <a:latin typeface="Calibri"/>
                        <a:ea typeface="Calibri"/>
                        <a:cs typeface="Times New Roman"/>
                      </a:endParaRPr>
                    </a:p>
                  </a:txBody>
                  <a:tcPr marL="68580" marR="68580" marT="0" marB="0"/>
                </a:tc>
              </a:tr>
              <a:tr h="509306">
                <a:tc>
                  <a:txBody>
                    <a:bodyPr/>
                    <a:lstStyle/>
                    <a:p>
                      <a:pPr marL="0" marR="0">
                        <a:spcBef>
                          <a:spcPts val="0"/>
                        </a:spcBef>
                        <a:spcAft>
                          <a:spcPts val="0"/>
                        </a:spcAft>
                      </a:pPr>
                      <a:r>
                        <a:rPr lang="en-US" sz="1400" dirty="0" smtClean="0">
                          <a:solidFill>
                            <a:schemeClr val="tx1"/>
                          </a:solidFill>
                          <a:effectLst/>
                        </a:rPr>
                        <a:t>ISO 9001 Requirements for Quality Management Systems</a:t>
                      </a:r>
                      <a:endParaRPr lang="en-US" sz="1400" dirty="0">
                        <a:solidFill>
                          <a:schemeClr val="tx1"/>
                        </a:solidFill>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dirty="0" smtClean="0">
                          <a:effectLst/>
                        </a:rPr>
                        <a:t>1’129’446</a:t>
                      </a:r>
                      <a:endParaRPr lang="en-US" sz="16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dirty="0" smtClean="0">
                          <a:effectLst/>
                        </a:rPr>
                        <a:t>187</a:t>
                      </a:r>
                      <a:endParaRPr lang="en-US" sz="16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dirty="0" smtClean="0">
                          <a:effectLst/>
                        </a:rPr>
                        <a:t>3%</a:t>
                      </a:r>
                    </a:p>
                    <a:p>
                      <a:pPr marL="0" marR="0">
                        <a:spcBef>
                          <a:spcPts val="0"/>
                        </a:spcBef>
                        <a:spcAft>
                          <a:spcPts val="0"/>
                        </a:spcAft>
                      </a:pPr>
                      <a:r>
                        <a:rPr lang="en-US" sz="1600" dirty="0" smtClean="0">
                          <a:effectLst/>
                        </a:rPr>
                        <a:t> </a:t>
                      </a:r>
                      <a:endParaRPr lang="en-US" sz="1600" dirty="0">
                        <a:effectLst/>
                        <a:latin typeface="Calibri"/>
                        <a:ea typeface="Calibri"/>
                        <a:cs typeface="Times New Roman"/>
                      </a:endParaRPr>
                    </a:p>
                  </a:txBody>
                  <a:tcPr marL="68580" marR="68580" marT="0" marB="0"/>
                </a:tc>
              </a:tr>
              <a:tr h="572249">
                <a:tc>
                  <a:txBody>
                    <a:bodyPr/>
                    <a:lstStyle/>
                    <a:p>
                      <a:pPr marL="0" marR="0">
                        <a:spcBef>
                          <a:spcPts val="0"/>
                        </a:spcBef>
                        <a:spcAft>
                          <a:spcPts val="0"/>
                        </a:spcAft>
                      </a:pPr>
                      <a:r>
                        <a:rPr lang="en-US" sz="1400" dirty="0" smtClean="0">
                          <a:solidFill>
                            <a:schemeClr val="tx1"/>
                          </a:solidFill>
                          <a:effectLst/>
                        </a:rPr>
                        <a:t>ISO 14001 Requirements for Environmental Management Systems</a:t>
                      </a:r>
                      <a:endParaRPr lang="en-US" sz="1400" dirty="0">
                        <a:solidFill>
                          <a:schemeClr val="tx1"/>
                        </a:solidFill>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dirty="0" smtClean="0">
                          <a:effectLst/>
                        </a:rPr>
                        <a:t>301’647</a:t>
                      </a:r>
                      <a:endParaRPr lang="en-US" sz="16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dirty="0" smtClean="0">
                          <a:effectLst/>
                        </a:rPr>
                        <a:t>171</a:t>
                      </a:r>
                      <a:endParaRPr lang="en-US" sz="16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dirty="0" smtClean="0">
                          <a:effectLst/>
                        </a:rPr>
                        <a:t>6%</a:t>
                      </a:r>
                    </a:p>
                    <a:p>
                      <a:pPr marL="0" marR="0">
                        <a:spcBef>
                          <a:spcPts val="0"/>
                        </a:spcBef>
                        <a:spcAft>
                          <a:spcPts val="0"/>
                        </a:spcAft>
                      </a:pPr>
                      <a:r>
                        <a:rPr lang="en-US" sz="1600" dirty="0" smtClean="0">
                          <a:effectLst/>
                        </a:rPr>
                        <a:t> </a:t>
                      </a:r>
                      <a:endParaRPr lang="en-US" sz="1600" dirty="0">
                        <a:effectLst/>
                        <a:latin typeface="Calibri"/>
                        <a:ea typeface="Calibri"/>
                        <a:cs typeface="Times New Roman"/>
                      </a:endParaRPr>
                    </a:p>
                  </a:txBody>
                  <a:tcPr marL="68580" marR="68580" marT="0" marB="0"/>
                </a:tc>
              </a:tr>
              <a:tr h="572249">
                <a:tc>
                  <a:txBody>
                    <a:bodyPr/>
                    <a:lstStyle/>
                    <a:p>
                      <a:pPr marL="0" marR="0">
                        <a:spcBef>
                          <a:spcPts val="0"/>
                        </a:spcBef>
                        <a:spcAft>
                          <a:spcPts val="0"/>
                        </a:spcAft>
                      </a:pPr>
                      <a:r>
                        <a:rPr lang="en-US" sz="1600" dirty="0" smtClean="0">
                          <a:solidFill>
                            <a:schemeClr val="tx1"/>
                          </a:solidFill>
                          <a:effectLst/>
                        </a:rPr>
                        <a:t>ISO/IEC 27001:2005 Requirements for Information Security MS</a:t>
                      </a:r>
                    </a:p>
                    <a:p>
                      <a:pPr marL="0" marR="0">
                        <a:spcBef>
                          <a:spcPts val="0"/>
                        </a:spcBef>
                        <a:spcAft>
                          <a:spcPts val="0"/>
                        </a:spcAft>
                      </a:pPr>
                      <a:r>
                        <a:rPr lang="en-US" sz="1600" dirty="0" smtClean="0">
                          <a:solidFill>
                            <a:schemeClr val="tx1"/>
                          </a:solidFill>
                          <a:effectLst/>
                        </a:rPr>
                        <a:t> </a:t>
                      </a:r>
                      <a:endParaRPr lang="en-US" sz="1600" dirty="0">
                        <a:solidFill>
                          <a:schemeClr val="tx1"/>
                        </a:solidFill>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dirty="0" smtClean="0">
                          <a:effectLst/>
                        </a:rPr>
                        <a:t>22 293</a:t>
                      </a:r>
                      <a:endParaRPr lang="en-US" sz="16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dirty="0" smtClean="0">
                          <a:effectLst/>
                        </a:rPr>
                        <a:t>105</a:t>
                      </a:r>
                      <a:endParaRPr lang="en-US" sz="16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dirty="0" smtClean="0">
                          <a:effectLst/>
                        </a:rPr>
                        <a:t>14%</a:t>
                      </a:r>
                    </a:p>
                    <a:p>
                      <a:pPr marL="0" marR="0">
                        <a:spcBef>
                          <a:spcPts val="0"/>
                        </a:spcBef>
                        <a:spcAft>
                          <a:spcPts val="0"/>
                        </a:spcAft>
                      </a:pPr>
                      <a:r>
                        <a:rPr lang="en-US" sz="1600" dirty="0" smtClean="0">
                          <a:effectLst/>
                        </a:rPr>
                        <a:t> </a:t>
                      </a:r>
                      <a:endParaRPr lang="en-US" sz="1600" dirty="0">
                        <a:effectLst/>
                        <a:latin typeface="Calibri"/>
                        <a:ea typeface="Calibri"/>
                        <a:cs typeface="Times New Roman"/>
                      </a:endParaRPr>
                    </a:p>
                  </a:txBody>
                  <a:tcPr marL="68580" marR="68580" marT="0" marB="0"/>
                </a:tc>
              </a:tr>
              <a:tr h="763959">
                <a:tc>
                  <a:txBody>
                    <a:bodyPr/>
                    <a:lstStyle/>
                    <a:p>
                      <a:pPr marL="0" marR="0">
                        <a:spcBef>
                          <a:spcPts val="0"/>
                        </a:spcBef>
                        <a:spcAft>
                          <a:spcPts val="0"/>
                        </a:spcAft>
                      </a:pPr>
                      <a:r>
                        <a:rPr lang="en-US" sz="1600" dirty="0" smtClean="0">
                          <a:solidFill>
                            <a:schemeClr val="tx1"/>
                          </a:solidFill>
                          <a:effectLst/>
                        </a:rPr>
                        <a:t>ISO/TS 16949:2009 Requirements for The Application of ISO</a:t>
                      </a:r>
                      <a:r>
                        <a:rPr lang="en-US" sz="1600" baseline="0" dirty="0" smtClean="0">
                          <a:solidFill>
                            <a:schemeClr val="tx1"/>
                          </a:solidFill>
                          <a:effectLst/>
                        </a:rPr>
                        <a:t> </a:t>
                      </a:r>
                      <a:r>
                        <a:rPr lang="en-US" sz="1600" dirty="0" smtClean="0">
                          <a:solidFill>
                            <a:schemeClr val="tx1"/>
                          </a:solidFill>
                          <a:effectLst/>
                        </a:rPr>
                        <a:t>9001:2008 By Suppliers in The Automotive Sector</a:t>
                      </a:r>
                    </a:p>
                    <a:p>
                      <a:pPr marL="0" marR="0">
                        <a:spcBef>
                          <a:spcPts val="0"/>
                        </a:spcBef>
                        <a:spcAft>
                          <a:spcPts val="0"/>
                        </a:spcAft>
                      </a:pPr>
                      <a:r>
                        <a:rPr lang="en-US" sz="1600" dirty="0" smtClean="0">
                          <a:solidFill>
                            <a:schemeClr val="tx1"/>
                          </a:solidFill>
                          <a:effectLst/>
                        </a:rPr>
                        <a:t> </a:t>
                      </a:r>
                      <a:endParaRPr lang="en-US" sz="1600" dirty="0">
                        <a:solidFill>
                          <a:schemeClr val="tx1"/>
                        </a:solidFill>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dirty="0" smtClean="0">
                          <a:effectLst/>
                        </a:rPr>
                        <a:t>53 723</a:t>
                      </a:r>
                      <a:endParaRPr lang="en-US" sz="16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dirty="0" smtClean="0">
                          <a:effectLst/>
                        </a:rPr>
                        <a:t>84</a:t>
                      </a:r>
                      <a:endParaRPr lang="en-US" sz="16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dirty="0" smtClean="0">
                          <a:effectLst/>
                        </a:rPr>
                        <a:t>7%</a:t>
                      </a:r>
                    </a:p>
                    <a:p>
                      <a:pPr marL="0" marR="0">
                        <a:spcBef>
                          <a:spcPts val="0"/>
                        </a:spcBef>
                        <a:spcAft>
                          <a:spcPts val="0"/>
                        </a:spcAft>
                      </a:pPr>
                      <a:r>
                        <a:rPr lang="en-US" sz="1600" dirty="0" smtClean="0">
                          <a:effectLst/>
                        </a:rPr>
                        <a:t> </a:t>
                      </a:r>
                      <a:endParaRPr lang="en-US" sz="1600" dirty="0">
                        <a:effectLst/>
                        <a:latin typeface="Calibri"/>
                        <a:ea typeface="Calibri"/>
                        <a:cs typeface="Times New Roman"/>
                      </a:endParaRPr>
                    </a:p>
                  </a:txBody>
                  <a:tcPr marL="68580" marR="68580" marT="0" marB="0"/>
                </a:tc>
              </a:tr>
              <a:tr h="763959">
                <a:tc>
                  <a:txBody>
                    <a:bodyPr/>
                    <a:lstStyle/>
                    <a:p>
                      <a:pPr marL="0" marR="0">
                        <a:spcBef>
                          <a:spcPts val="0"/>
                        </a:spcBef>
                        <a:spcAft>
                          <a:spcPts val="0"/>
                        </a:spcAft>
                      </a:pPr>
                      <a:r>
                        <a:rPr lang="en-US" sz="1600" dirty="0" smtClean="0">
                          <a:solidFill>
                            <a:schemeClr val="tx1"/>
                          </a:solidFill>
                          <a:effectLst/>
                        </a:rPr>
                        <a:t>ISO 13485:2003 Quality Management Requirements for the</a:t>
                      </a:r>
                      <a:r>
                        <a:rPr lang="en-US" sz="1600" baseline="0" dirty="0" smtClean="0">
                          <a:solidFill>
                            <a:schemeClr val="tx1"/>
                          </a:solidFill>
                          <a:effectLst/>
                        </a:rPr>
                        <a:t> </a:t>
                      </a:r>
                      <a:r>
                        <a:rPr lang="en-US" sz="1600" dirty="0" smtClean="0">
                          <a:solidFill>
                            <a:schemeClr val="tx1"/>
                          </a:solidFill>
                          <a:effectLst/>
                        </a:rPr>
                        <a:t>Medical Devices Sector for Regulatory Purposes</a:t>
                      </a:r>
                    </a:p>
                    <a:p>
                      <a:pPr marL="0" marR="0">
                        <a:spcBef>
                          <a:spcPts val="0"/>
                        </a:spcBef>
                        <a:spcAft>
                          <a:spcPts val="0"/>
                        </a:spcAft>
                      </a:pPr>
                      <a:r>
                        <a:rPr lang="en-US" sz="1600" dirty="0" smtClean="0">
                          <a:solidFill>
                            <a:schemeClr val="tx1"/>
                          </a:solidFill>
                          <a:effectLst/>
                        </a:rPr>
                        <a:t> </a:t>
                      </a:r>
                      <a:endParaRPr lang="en-US" sz="1600" dirty="0">
                        <a:solidFill>
                          <a:schemeClr val="tx1"/>
                        </a:solidFill>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dirty="0" smtClean="0">
                          <a:effectLst/>
                        </a:rPr>
                        <a:t>25 666</a:t>
                      </a:r>
                      <a:endParaRPr lang="en-US" sz="16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dirty="0" smtClean="0">
                          <a:effectLst/>
                        </a:rPr>
                        <a:t>85</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rPr>
                        <a:t>15%</a:t>
                      </a:r>
                    </a:p>
                    <a:p>
                      <a:pPr marL="0" marR="0">
                        <a:spcBef>
                          <a:spcPts val="0"/>
                        </a:spcBef>
                        <a:spcAft>
                          <a:spcPts val="0"/>
                        </a:spcAft>
                      </a:pPr>
                      <a:r>
                        <a:rPr lang="en-US" sz="1600" dirty="0" smtClean="0">
                          <a:effectLst/>
                        </a:rPr>
                        <a:t> </a:t>
                      </a:r>
                      <a:endParaRPr lang="en-US" sz="1600" dirty="0">
                        <a:effectLst/>
                        <a:latin typeface="Calibri"/>
                        <a:ea typeface="Calibri"/>
                        <a:cs typeface="Times New Roman"/>
                      </a:endParaRPr>
                    </a:p>
                  </a:txBody>
                  <a:tcPr marL="68580" marR="68580" marT="0" marB="0"/>
                </a:tc>
              </a:tr>
              <a:tr h="547504">
                <a:tc>
                  <a:txBody>
                    <a:bodyPr/>
                    <a:lstStyle/>
                    <a:p>
                      <a:pPr marL="0" marR="0">
                        <a:spcBef>
                          <a:spcPts val="0"/>
                        </a:spcBef>
                        <a:spcAft>
                          <a:spcPts val="0"/>
                        </a:spcAft>
                      </a:pPr>
                      <a:r>
                        <a:rPr lang="en-US" sz="1600" dirty="0" smtClean="0">
                          <a:solidFill>
                            <a:schemeClr val="tx1"/>
                          </a:solidFill>
                          <a:effectLst/>
                        </a:rPr>
                        <a:t>ISO 22000:2005 Requirements For Food Safety MS</a:t>
                      </a:r>
                      <a:endParaRPr lang="en-US" sz="1600" dirty="0">
                        <a:solidFill>
                          <a:schemeClr val="tx1"/>
                        </a:solidFill>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dirty="0" smtClean="0">
                          <a:effectLst/>
                        </a:rPr>
                        <a:t>26 847</a:t>
                      </a:r>
                      <a:endParaRPr lang="en-US" sz="16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dirty="0" smtClean="0">
                          <a:effectLst/>
                        </a:rPr>
                        <a:t>142</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rPr>
                        <a:t>15%</a:t>
                      </a:r>
                    </a:p>
                    <a:p>
                      <a:pPr marL="0" marR="0">
                        <a:spcBef>
                          <a:spcPts val="0"/>
                        </a:spcBef>
                        <a:spcAft>
                          <a:spcPts val="0"/>
                        </a:spcAft>
                      </a:pPr>
                      <a:r>
                        <a:rPr lang="en-US" sz="1600" dirty="0" smtClean="0">
                          <a:effectLst/>
                        </a:rPr>
                        <a:t> </a:t>
                      </a:r>
                      <a:endParaRPr lang="en-US" sz="1600" dirty="0">
                        <a:effectLst/>
                        <a:latin typeface="Calibri"/>
                        <a:ea typeface="Calibri"/>
                        <a:cs typeface="Times New Roman"/>
                      </a:endParaRPr>
                    </a:p>
                  </a:txBody>
                  <a:tcPr marL="68580" marR="68580" marT="0" marB="0"/>
                </a:tc>
              </a:tr>
              <a:tr h="547504">
                <a:tc>
                  <a:txBody>
                    <a:bodyPr/>
                    <a:lstStyle/>
                    <a:p>
                      <a:pPr marL="0" marR="0">
                        <a:spcBef>
                          <a:spcPts val="0"/>
                        </a:spcBef>
                        <a:spcAft>
                          <a:spcPts val="0"/>
                        </a:spcAft>
                      </a:pPr>
                      <a:r>
                        <a:rPr lang="en-US" sz="1600" dirty="0" smtClean="0">
                          <a:solidFill>
                            <a:schemeClr val="tx1"/>
                          </a:solidFill>
                          <a:effectLst/>
                        </a:rPr>
                        <a:t>ISO 50001:2011 Requirements For Energy MS</a:t>
                      </a:r>
                      <a:endParaRPr lang="en-US" sz="1600" dirty="0">
                        <a:solidFill>
                          <a:schemeClr val="tx1"/>
                        </a:solidFill>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dirty="0" smtClean="0">
                          <a:effectLst/>
                        </a:rPr>
                        <a:t>4 826</a:t>
                      </a:r>
                      <a:endParaRPr lang="en-US" sz="16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dirty="0" smtClean="0">
                          <a:effectLst/>
                        </a:rPr>
                        <a:t>78</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rPr>
                        <a:t>116%</a:t>
                      </a:r>
                    </a:p>
                    <a:p>
                      <a:pPr marL="0" marR="0">
                        <a:spcBef>
                          <a:spcPts val="0"/>
                        </a:spcBef>
                        <a:spcAft>
                          <a:spcPts val="0"/>
                        </a:spcAft>
                      </a:pPr>
                      <a:r>
                        <a:rPr lang="en-US" sz="1600" dirty="0" smtClean="0">
                          <a:effectLst/>
                        </a:rPr>
                        <a:t> </a:t>
                      </a:r>
                      <a:endParaRPr lang="en-US" sz="16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9349334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dirty="0" smtClean="0"/>
              <a:t/>
            </a:r>
            <a:br>
              <a:rPr lang="en-US" dirty="0" smtClean="0"/>
            </a:br>
            <a:r>
              <a:rPr lang="en-US" sz="3200" dirty="0" smtClean="0"/>
              <a:t>CASCO Recently Approved Projects</a:t>
            </a:r>
            <a:r>
              <a:rPr lang="en-US" sz="3200" dirty="0"/>
              <a:t/>
            </a:r>
            <a:br>
              <a:rPr lang="en-US" sz="3200" dirty="0"/>
            </a:br>
            <a:endParaRPr lang="en-US" dirty="0"/>
          </a:p>
        </p:txBody>
      </p:sp>
      <p:sp>
        <p:nvSpPr>
          <p:cNvPr id="3" name="Content Placeholder 2"/>
          <p:cNvSpPr>
            <a:spLocks noGrp="1"/>
          </p:cNvSpPr>
          <p:nvPr>
            <p:ph idx="1"/>
          </p:nvPr>
        </p:nvSpPr>
        <p:spPr>
          <a:xfrm>
            <a:off x="457200" y="1066800"/>
            <a:ext cx="5791200" cy="5334000"/>
          </a:xfrm>
        </p:spPr>
        <p:txBody>
          <a:bodyPr/>
          <a:lstStyle/>
          <a:p>
            <a:r>
              <a:rPr lang="en-US" sz="2400" dirty="0"/>
              <a:t>Revision of ISO/IEC 17011 Requirements for </a:t>
            </a:r>
            <a:r>
              <a:rPr lang="en-US" sz="2400" dirty="0" smtClean="0"/>
              <a:t>accreditation bodies </a:t>
            </a:r>
            <a:r>
              <a:rPr lang="en-US" sz="2400" dirty="0"/>
              <a:t>(1st meeting November 2014)</a:t>
            </a:r>
          </a:p>
          <a:p>
            <a:r>
              <a:rPr lang="en-US" sz="2400" dirty="0"/>
              <a:t>REMCO and CASCO to transform ISO Guide 34 </a:t>
            </a:r>
            <a:r>
              <a:rPr lang="en-US" sz="2400" dirty="0" smtClean="0"/>
              <a:t>General requirements </a:t>
            </a:r>
            <a:r>
              <a:rPr lang="en-US" sz="2400" dirty="0"/>
              <a:t>for the competence of reference </a:t>
            </a:r>
            <a:r>
              <a:rPr lang="en-US" sz="2400" dirty="0" smtClean="0"/>
              <a:t>material producers </a:t>
            </a:r>
            <a:r>
              <a:rPr lang="en-US" sz="2400" dirty="0"/>
              <a:t>into an IS </a:t>
            </a:r>
            <a:r>
              <a:rPr lang="en-US" sz="2400" dirty="0" smtClean="0"/>
              <a:t>following </a:t>
            </a:r>
            <a:r>
              <a:rPr lang="en-US" sz="2400" dirty="0"/>
              <a:t>REMCO plenary meeting resolution.</a:t>
            </a:r>
          </a:p>
          <a:p>
            <a:r>
              <a:rPr lang="en-US" sz="2400" dirty="0"/>
              <a:t>Revision of ISO/IEC 17025 General requirements for the competence of testing and calibration laboratories (1</a:t>
            </a:r>
            <a:r>
              <a:rPr lang="en-US" sz="2400" baseline="30000" dirty="0"/>
              <a:t>st</a:t>
            </a:r>
            <a:r>
              <a:rPr lang="en-US" sz="2400" dirty="0"/>
              <a:t> meeting February 2015)</a:t>
            </a:r>
          </a:p>
          <a:p>
            <a:endParaRPr lang="en-US" sz="2400" dirty="0"/>
          </a:p>
        </p:txBody>
      </p:sp>
      <p:pic>
        <p:nvPicPr>
          <p:cNvPr id="3078" name="Picture 6" descr="C:\Users\QSE-2\AppData\Local\Microsoft\Windows\Temporary Internet Files\Content.IE5\5FWRFPP4\free-vector-of-the-day-242-approved-stamp[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1639910"/>
            <a:ext cx="2154349" cy="3770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4553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ISO Future Events</a:t>
            </a:r>
            <a:endParaRPr lang="en-US" dirty="0"/>
          </a:p>
        </p:txBody>
      </p:sp>
      <p:sp>
        <p:nvSpPr>
          <p:cNvPr id="3" name="Content Placeholder 2"/>
          <p:cNvSpPr>
            <a:spLocks noGrp="1"/>
          </p:cNvSpPr>
          <p:nvPr>
            <p:ph idx="1"/>
          </p:nvPr>
        </p:nvSpPr>
        <p:spPr/>
        <p:txBody>
          <a:bodyPr/>
          <a:lstStyle/>
          <a:p>
            <a:pPr marL="0" indent="0">
              <a:buNone/>
            </a:pPr>
            <a:r>
              <a:rPr lang="en-US" sz="2400" cap="all" dirty="0" smtClean="0"/>
              <a:t>	</a:t>
            </a:r>
          </a:p>
          <a:p>
            <a:pPr lvl="1">
              <a:buFont typeface="Wingdings" panose="05000000000000000000" pitchFamily="2" charset="2"/>
              <a:buChar char="v"/>
            </a:pPr>
            <a:r>
              <a:rPr lang="en-US" sz="2000" cap="all" dirty="0" smtClean="0"/>
              <a:t>16 </a:t>
            </a:r>
            <a:r>
              <a:rPr lang="en-US" sz="2000" cap="all" dirty="0"/>
              <a:t>SEPTEMBER 2015 - 18 SEPTEMBER </a:t>
            </a:r>
            <a:r>
              <a:rPr lang="en-US" sz="2000" cap="all" dirty="0" smtClean="0"/>
              <a:t>2015 </a:t>
            </a:r>
          </a:p>
          <a:p>
            <a:pPr marL="0" indent="0">
              <a:buNone/>
            </a:pPr>
            <a:r>
              <a:rPr lang="en-US" sz="2400" b="1" cap="all" dirty="0"/>
              <a:t>	</a:t>
            </a:r>
            <a:r>
              <a:rPr lang="en-US" sz="2400" b="1" dirty="0" smtClean="0"/>
              <a:t>38th </a:t>
            </a:r>
            <a:r>
              <a:rPr lang="en-US" sz="2400" b="1" dirty="0"/>
              <a:t>ISO General </a:t>
            </a:r>
            <a:r>
              <a:rPr lang="en-US" sz="2400" b="1" dirty="0" smtClean="0"/>
              <a:t>Assembly </a:t>
            </a:r>
            <a:r>
              <a:rPr lang="en-US" sz="2400" i="1" dirty="0" smtClean="0"/>
              <a:t>Seoul</a:t>
            </a:r>
            <a:r>
              <a:rPr lang="en-US" sz="2400" i="1" dirty="0"/>
              <a:t>, Republic of </a:t>
            </a:r>
            <a:r>
              <a:rPr lang="en-US" sz="2400" i="1" dirty="0" smtClean="0"/>
              <a:t>	Korea. </a:t>
            </a:r>
            <a:r>
              <a:rPr lang="en-US" sz="2400" dirty="0" smtClean="0"/>
              <a:t>ISO's </a:t>
            </a:r>
            <a:r>
              <a:rPr lang="en-US" sz="2400" dirty="0"/>
              <a:t>annual meeting for members and their </a:t>
            </a:r>
            <a:r>
              <a:rPr lang="en-US" sz="2400" dirty="0" smtClean="0"/>
              <a:t>	stakeholders</a:t>
            </a:r>
            <a:endParaRPr lang="en-US" sz="2400" dirty="0"/>
          </a:p>
          <a:p>
            <a:pPr marL="0" indent="0">
              <a:buNone/>
            </a:pPr>
            <a:r>
              <a:rPr lang="en-US" sz="2400" cap="all" dirty="0" smtClean="0"/>
              <a:t>	</a:t>
            </a:r>
          </a:p>
          <a:p>
            <a:pPr marL="463550" indent="168275">
              <a:buFont typeface="Wingdings" panose="05000000000000000000" pitchFamily="2" charset="2"/>
              <a:buChar char="v"/>
            </a:pPr>
            <a:r>
              <a:rPr lang="en-US" sz="2400" cap="all" dirty="0"/>
              <a:t>	</a:t>
            </a:r>
            <a:r>
              <a:rPr lang="en-US" sz="2400" cap="all" dirty="0" smtClean="0"/>
              <a:t>12 </a:t>
            </a:r>
            <a:r>
              <a:rPr lang="en-US" sz="2400" cap="all" dirty="0"/>
              <a:t>MAY 2015 - 14 MAY 2015</a:t>
            </a:r>
          </a:p>
          <a:p>
            <a:pPr marL="0" indent="0">
              <a:buNone/>
            </a:pPr>
            <a:r>
              <a:rPr lang="en-US" sz="2400" b="1" dirty="0" smtClean="0"/>
              <a:t>	ISO </a:t>
            </a:r>
            <a:r>
              <a:rPr lang="en-US" sz="2400" b="1" dirty="0"/>
              <a:t>COPOLCO Plenary Meeting </a:t>
            </a:r>
            <a:r>
              <a:rPr lang="en-US" sz="2400" b="1" dirty="0" smtClean="0"/>
              <a:t>2015 </a:t>
            </a:r>
            <a:r>
              <a:rPr lang="en-US" sz="2400" i="1" dirty="0" smtClean="0"/>
              <a:t>Geneva</a:t>
            </a:r>
            <a:r>
              <a:rPr lang="en-US" sz="2400" i="1" dirty="0"/>
              <a:t>, </a:t>
            </a:r>
            <a:r>
              <a:rPr lang="en-US" sz="2400" i="1" dirty="0" smtClean="0"/>
              <a:t>	Switzerland </a:t>
            </a:r>
            <a:r>
              <a:rPr lang="en-US" sz="2400" dirty="0" smtClean="0"/>
              <a:t>Annual </a:t>
            </a:r>
            <a:r>
              <a:rPr lang="en-US" sz="2400" dirty="0"/>
              <a:t>meeting, workshop and related </a:t>
            </a:r>
            <a:r>
              <a:rPr lang="en-US" sz="2400" dirty="0" smtClean="0"/>
              <a:t>	events</a:t>
            </a:r>
            <a:endParaRPr lang="en-US" sz="2400" dirty="0"/>
          </a:p>
          <a:p>
            <a:pPr>
              <a:buFont typeface="Wingdings" panose="05000000000000000000" pitchFamily="2" charset="2"/>
              <a:buChar char="v"/>
            </a:pPr>
            <a:endParaRPr lang="en-US" dirty="0"/>
          </a:p>
        </p:txBody>
      </p:sp>
    </p:spTree>
    <p:extLst>
      <p:ext uri="{BB962C8B-B14F-4D97-AF65-F5344CB8AC3E}">
        <p14:creationId xmlns:p14="http://schemas.microsoft.com/office/powerpoint/2010/main" val="37590250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sz="3000" b="1" dirty="0" smtClean="0">
                <a:ea typeface="ＭＳ Ｐゴシック" pitchFamily="34" charset="-128"/>
              </a:rPr>
              <a:t>IAF Members</a:t>
            </a:r>
          </a:p>
        </p:txBody>
      </p:sp>
      <p:graphicFrame>
        <p:nvGraphicFramePr>
          <p:cNvPr id="5" name="Content Placeholder 9"/>
          <p:cNvGraphicFramePr>
            <a:graphicFrameLocks/>
          </p:cNvGraphicFramePr>
          <p:nvPr>
            <p:extLst>
              <p:ext uri="{D42A27DB-BD31-4B8C-83A1-F6EECF244321}">
                <p14:modId xmlns:p14="http://schemas.microsoft.com/office/powerpoint/2010/main" val="3161729117"/>
              </p:ext>
            </p:extLst>
          </p:nvPr>
        </p:nvGraphicFramePr>
        <p:xfrm>
          <a:off x="381001" y="746598"/>
          <a:ext cx="7315201" cy="5937250"/>
        </p:xfrm>
        <a:graphic>
          <a:graphicData uri="http://schemas.openxmlformats.org/drawingml/2006/table">
            <a:tbl>
              <a:tblPr>
                <a:tableStyleId>{5C22544A-7EE6-4342-B048-85BDC9FD1C3A}</a:tableStyleId>
              </a:tblPr>
              <a:tblGrid>
                <a:gridCol w="1902231"/>
                <a:gridCol w="1780540"/>
                <a:gridCol w="1816215"/>
                <a:gridCol w="1816215"/>
              </a:tblGrid>
              <a:tr h="349250">
                <a:tc>
                  <a:txBody>
                    <a:bodyPr/>
                    <a:lstStyle/>
                    <a:p>
                      <a:pPr algn="l" fontAlgn="b"/>
                      <a:r>
                        <a:rPr lang="en-US" sz="1100" u="none" strike="noStrike" dirty="0">
                          <a:effectLst/>
                        </a:rPr>
                        <a:t>Albania</a:t>
                      </a:r>
                      <a:endParaRPr lang="en-US" sz="1100" b="0" i="0" u="none" strike="noStrike" dirty="0">
                        <a:solidFill>
                          <a:srgbClr val="000000"/>
                        </a:solidFill>
                        <a:effectLst/>
                        <a:latin typeface="Arial"/>
                      </a:endParaRPr>
                    </a:p>
                  </a:txBody>
                  <a:tcPr marL="7795" marR="7795" marT="7794" marB="0" anchor="b"/>
                </a:tc>
                <a:tc>
                  <a:txBody>
                    <a:bodyPr/>
                    <a:lstStyle/>
                    <a:p>
                      <a:pPr algn="l" fontAlgn="b"/>
                      <a:r>
                        <a:rPr lang="en-US" sz="1100" u="none" strike="noStrike" dirty="0">
                          <a:effectLst/>
                        </a:rPr>
                        <a:t>Czech Republic</a:t>
                      </a:r>
                      <a:endParaRPr lang="en-US" sz="1100" b="0" i="0" u="none" strike="noStrike" dirty="0">
                        <a:solidFill>
                          <a:srgbClr val="000000"/>
                        </a:solidFill>
                        <a:effectLst/>
                        <a:latin typeface="Arial"/>
                      </a:endParaRPr>
                    </a:p>
                  </a:txBody>
                  <a:tcPr marL="7795" marR="7795" marT="15588" marB="15588" anchor="b"/>
                </a:tc>
                <a:tc>
                  <a:txBody>
                    <a:bodyPr/>
                    <a:lstStyle/>
                    <a:p>
                      <a:pPr algn="l" fontAlgn="b"/>
                      <a:r>
                        <a:rPr lang="en-US" sz="1100" u="none" strike="noStrike" dirty="0">
                          <a:effectLst/>
                        </a:rPr>
                        <a:t>Indonesia</a:t>
                      </a:r>
                      <a:endParaRPr lang="en-US" sz="1100" b="0" i="0" u="none" strike="noStrike" dirty="0">
                        <a:solidFill>
                          <a:srgbClr val="000000"/>
                        </a:solidFill>
                        <a:effectLst/>
                        <a:latin typeface="Arial"/>
                      </a:endParaRPr>
                    </a:p>
                  </a:txBody>
                  <a:tcPr marL="7795" marR="7795" marT="7794" marB="0" anchor="b"/>
                </a:tc>
                <a:tc>
                  <a:txBody>
                    <a:bodyPr/>
                    <a:lstStyle/>
                    <a:p>
                      <a:pPr algn="l" fontAlgn="b"/>
                      <a:r>
                        <a:rPr lang="en-US" sz="1100" u="none" strike="noStrike" dirty="0">
                          <a:effectLst/>
                        </a:rPr>
                        <a:t>Norway</a:t>
                      </a:r>
                      <a:endParaRPr lang="en-US" sz="1100" b="0" i="0" u="none" strike="noStrike" dirty="0">
                        <a:solidFill>
                          <a:srgbClr val="000000"/>
                        </a:solidFill>
                        <a:effectLst/>
                        <a:latin typeface="Arial"/>
                      </a:endParaRPr>
                    </a:p>
                  </a:txBody>
                  <a:tcPr marL="7795" marR="7795" marT="7794" marB="0" anchor="b"/>
                </a:tc>
              </a:tr>
              <a:tr h="349250">
                <a:tc>
                  <a:txBody>
                    <a:bodyPr/>
                    <a:lstStyle/>
                    <a:p>
                      <a:pPr marL="0" marR="0">
                        <a:lnSpc>
                          <a:spcPct val="115000"/>
                        </a:lnSpc>
                        <a:spcBef>
                          <a:spcPts val="0"/>
                        </a:spcBef>
                        <a:spcAft>
                          <a:spcPts val="1000"/>
                        </a:spcAft>
                      </a:pPr>
                      <a:r>
                        <a:rPr lang="en-US" sz="1200" dirty="0">
                          <a:effectLst/>
                          <a:latin typeface="Arial"/>
                          <a:ea typeface="Calibri"/>
                          <a:cs typeface="Times New Roman"/>
                        </a:rPr>
                        <a:t>Albania</a:t>
                      </a:r>
                      <a:endParaRPr lang="en-US" sz="1100" dirty="0">
                        <a:effectLst/>
                        <a:latin typeface="Calibri"/>
                        <a:ea typeface="Calibri"/>
                        <a:cs typeface="Times New Roman"/>
                      </a:endParaRPr>
                    </a:p>
                  </a:txBody>
                  <a:tcPr marL="7620" marR="7620" marT="7620" marB="0" anchor="b"/>
                </a:tc>
                <a:tc>
                  <a:txBody>
                    <a:bodyPr/>
                    <a:lstStyle/>
                    <a:p>
                      <a:pPr marL="0" marR="0">
                        <a:lnSpc>
                          <a:spcPct val="115000"/>
                        </a:lnSpc>
                        <a:spcBef>
                          <a:spcPts val="0"/>
                        </a:spcBef>
                        <a:spcAft>
                          <a:spcPts val="1000"/>
                        </a:spcAft>
                      </a:pPr>
                      <a:r>
                        <a:rPr lang="en-US" sz="1200" dirty="0">
                          <a:effectLst/>
                          <a:latin typeface="Arial"/>
                          <a:ea typeface="Calibri"/>
                          <a:cs typeface="Times New Roman"/>
                        </a:rPr>
                        <a:t>Ecuador</a:t>
                      </a:r>
                      <a:endParaRPr lang="en-US" sz="1100" dirty="0">
                        <a:effectLst/>
                        <a:latin typeface="Calibri"/>
                        <a:ea typeface="Calibri"/>
                        <a:cs typeface="Times New Roman"/>
                      </a:endParaRPr>
                    </a:p>
                  </a:txBody>
                  <a:tcPr marL="7620" marR="7620" marT="15875" marB="15875" anchor="b"/>
                </a:tc>
                <a:tc>
                  <a:txBody>
                    <a:bodyPr/>
                    <a:lstStyle/>
                    <a:p>
                      <a:pPr marL="0" marR="0">
                        <a:lnSpc>
                          <a:spcPct val="115000"/>
                        </a:lnSpc>
                        <a:spcBef>
                          <a:spcPts val="0"/>
                        </a:spcBef>
                        <a:spcAft>
                          <a:spcPts val="1000"/>
                        </a:spcAft>
                      </a:pPr>
                      <a:r>
                        <a:rPr lang="en-US" sz="1200" dirty="0">
                          <a:solidFill>
                            <a:srgbClr val="FF0000"/>
                          </a:solidFill>
                          <a:effectLst/>
                          <a:latin typeface="Arial"/>
                          <a:ea typeface="Calibri"/>
                          <a:cs typeface="Times New Roman"/>
                        </a:rPr>
                        <a:t>Kenya</a:t>
                      </a:r>
                      <a:endParaRPr lang="en-US" sz="1100" dirty="0">
                        <a:solidFill>
                          <a:srgbClr val="FF0000"/>
                        </a:solidFill>
                        <a:effectLst/>
                        <a:latin typeface="Calibri"/>
                        <a:ea typeface="Calibri"/>
                        <a:cs typeface="Times New Roman"/>
                      </a:endParaRPr>
                    </a:p>
                  </a:txBody>
                  <a:tcPr marL="7620" marR="7620" marT="7620" marB="0" anchor="b"/>
                </a:tc>
                <a:tc>
                  <a:txBody>
                    <a:bodyPr/>
                    <a:lstStyle/>
                    <a:p>
                      <a:pPr marL="0" marR="0">
                        <a:lnSpc>
                          <a:spcPct val="115000"/>
                        </a:lnSpc>
                        <a:spcBef>
                          <a:spcPts val="0"/>
                        </a:spcBef>
                        <a:spcAft>
                          <a:spcPts val="1000"/>
                        </a:spcAft>
                      </a:pPr>
                      <a:r>
                        <a:rPr lang="en-US" sz="1200" dirty="0">
                          <a:effectLst/>
                          <a:latin typeface="Arial"/>
                          <a:ea typeface="Calibri"/>
                          <a:cs typeface="Times New Roman"/>
                        </a:rPr>
                        <a:t>Russian Federation</a:t>
                      </a:r>
                      <a:endParaRPr lang="en-US" sz="1100" dirty="0">
                        <a:effectLst/>
                        <a:latin typeface="Calibri"/>
                        <a:ea typeface="Calibri"/>
                        <a:cs typeface="Times New Roman"/>
                      </a:endParaRPr>
                    </a:p>
                  </a:txBody>
                  <a:tcPr marL="7620" marR="7620" marT="7620" marB="0" anchor="b"/>
                </a:tc>
              </a:tr>
              <a:tr h="349250">
                <a:tc>
                  <a:txBody>
                    <a:bodyPr/>
                    <a:lstStyle/>
                    <a:p>
                      <a:pPr marL="0" marR="0">
                        <a:lnSpc>
                          <a:spcPct val="115000"/>
                        </a:lnSpc>
                        <a:spcBef>
                          <a:spcPts val="0"/>
                        </a:spcBef>
                        <a:spcAft>
                          <a:spcPts val="1000"/>
                        </a:spcAft>
                      </a:pPr>
                      <a:r>
                        <a:rPr lang="en-US" sz="1200" dirty="0">
                          <a:effectLst/>
                          <a:latin typeface="Arial"/>
                          <a:ea typeface="Calibri"/>
                          <a:cs typeface="Times New Roman"/>
                        </a:rPr>
                        <a:t>Argentina</a:t>
                      </a:r>
                      <a:endParaRPr lang="en-US" sz="1100" dirty="0">
                        <a:effectLst/>
                        <a:latin typeface="Calibri"/>
                        <a:ea typeface="Calibri"/>
                        <a:cs typeface="Times New Roman"/>
                      </a:endParaRPr>
                    </a:p>
                  </a:txBody>
                  <a:tcPr marL="7620" marR="7620" marT="7620" marB="0" anchor="b"/>
                </a:tc>
                <a:tc>
                  <a:txBody>
                    <a:bodyPr/>
                    <a:lstStyle/>
                    <a:p>
                      <a:pPr marL="0" marR="0">
                        <a:lnSpc>
                          <a:spcPct val="115000"/>
                        </a:lnSpc>
                        <a:spcBef>
                          <a:spcPts val="0"/>
                        </a:spcBef>
                        <a:spcAft>
                          <a:spcPts val="1000"/>
                        </a:spcAft>
                      </a:pPr>
                      <a:r>
                        <a:rPr lang="en-US" sz="1200" dirty="0">
                          <a:effectLst/>
                          <a:latin typeface="Arial"/>
                          <a:ea typeface="Calibri"/>
                          <a:cs typeface="Times New Roman"/>
                        </a:rPr>
                        <a:t>Egypt</a:t>
                      </a:r>
                      <a:endParaRPr lang="en-US" sz="1100" dirty="0">
                        <a:effectLst/>
                        <a:latin typeface="Calibri"/>
                        <a:ea typeface="Calibri"/>
                        <a:cs typeface="Times New Roman"/>
                      </a:endParaRPr>
                    </a:p>
                  </a:txBody>
                  <a:tcPr marL="7620" marR="7620" marT="15875" marB="15875" anchor="b"/>
                </a:tc>
                <a:tc>
                  <a:txBody>
                    <a:bodyPr/>
                    <a:lstStyle/>
                    <a:p>
                      <a:pPr marL="0" marR="0">
                        <a:lnSpc>
                          <a:spcPct val="115000"/>
                        </a:lnSpc>
                        <a:spcBef>
                          <a:spcPts val="0"/>
                        </a:spcBef>
                        <a:spcAft>
                          <a:spcPts val="1000"/>
                        </a:spcAft>
                      </a:pPr>
                      <a:r>
                        <a:rPr lang="en-US" sz="1200" dirty="0">
                          <a:solidFill>
                            <a:srgbClr val="FF0000"/>
                          </a:solidFill>
                          <a:effectLst/>
                          <a:latin typeface="Arial"/>
                          <a:ea typeface="Calibri"/>
                          <a:cs typeface="Times New Roman"/>
                        </a:rPr>
                        <a:t>Kazakhstan</a:t>
                      </a:r>
                      <a:endParaRPr lang="en-US" sz="1100" dirty="0">
                        <a:solidFill>
                          <a:srgbClr val="FF0000"/>
                        </a:solidFill>
                        <a:effectLst/>
                        <a:latin typeface="Calibri"/>
                        <a:ea typeface="Calibri"/>
                        <a:cs typeface="Times New Roman"/>
                      </a:endParaRPr>
                    </a:p>
                  </a:txBody>
                  <a:tcPr marL="7620" marR="7620" marT="7620" marB="0" anchor="b"/>
                </a:tc>
                <a:tc>
                  <a:txBody>
                    <a:bodyPr/>
                    <a:lstStyle/>
                    <a:p>
                      <a:pPr marL="0" marR="0">
                        <a:lnSpc>
                          <a:spcPct val="115000"/>
                        </a:lnSpc>
                        <a:spcBef>
                          <a:spcPts val="0"/>
                        </a:spcBef>
                        <a:spcAft>
                          <a:spcPts val="1000"/>
                        </a:spcAft>
                      </a:pPr>
                      <a:r>
                        <a:rPr lang="en-US" sz="1200" dirty="0">
                          <a:effectLst/>
                          <a:latin typeface="Arial"/>
                          <a:ea typeface="Calibri"/>
                          <a:cs typeface="Times New Roman"/>
                        </a:rPr>
                        <a:t>Serbia</a:t>
                      </a:r>
                      <a:endParaRPr lang="en-US" sz="1100" dirty="0">
                        <a:effectLst/>
                        <a:latin typeface="Calibri"/>
                        <a:ea typeface="Calibri"/>
                        <a:cs typeface="Times New Roman"/>
                      </a:endParaRPr>
                    </a:p>
                  </a:txBody>
                  <a:tcPr marL="7620" marR="7620" marT="7620" marB="0" anchor="b"/>
                </a:tc>
              </a:tr>
              <a:tr h="349250">
                <a:tc>
                  <a:txBody>
                    <a:bodyPr/>
                    <a:lstStyle/>
                    <a:p>
                      <a:pPr marL="0" marR="0">
                        <a:lnSpc>
                          <a:spcPct val="115000"/>
                        </a:lnSpc>
                        <a:spcBef>
                          <a:spcPts val="0"/>
                        </a:spcBef>
                        <a:spcAft>
                          <a:spcPts val="1000"/>
                        </a:spcAft>
                      </a:pPr>
                      <a:r>
                        <a:rPr lang="en-US" sz="1200" dirty="0">
                          <a:effectLst/>
                          <a:latin typeface="Arial"/>
                          <a:ea typeface="Calibri"/>
                          <a:cs typeface="Times New Roman"/>
                        </a:rPr>
                        <a:t>Australia &amp; New Zealand</a:t>
                      </a:r>
                      <a:endParaRPr lang="en-US" sz="1100" dirty="0">
                        <a:effectLst/>
                        <a:latin typeface="Calibri"/>
                        <a:ea typeface="Calibri"/>
                        <a:cs typeface="Times New Roman"/>
                      </a:endParaRPr>
                    </a:p>
                  </a:txBody>
                  <a:tcPr marL="7620" marR="7620" marT="7620" marB="0" anchor="b"/>
                </a:tc>
                <a:tc>
                  <a:txBody>
                    <a:bodyPr/>
                    <a:lstStyle/>
                    <a:p>
                      <a:pPr marL="0" marR="0">
                        <a:lnSpc>
                          <a:spcPct val="115000"/>
                        </a:lnSpc>
                        <a:spcBef>
                          <a:spcPts val="0"/>
                        </a:spcBef>
                        <a:spcAft>
                          <a:spcPts val="1000"/>
                        </a:spcAft>
                      </a:pPr>
                      <a:r>
                        <a:rPr lang="en-US" sz="1200" dirty="0">
                          <a:effectLst/>
                          <a:latin typeface="Arial"/>
                          <a:ea typeface="Calibri"/>
                          <a:cs typeface="Times New Roman"/>
                        </a:rPr>
                        <a:t>Finland</a:t>
                      </a:r>
                      <a:endParaRPr lang="en-US" sz="1100" dirty="0">
                        <a:effectLst/>
                        <a:latin typeface="Calibri"/>
                        <a:ea typeface="Calibri"/>
                        <a:cs typeface="Times New Roman"/>
                      </a:endParaRPr>
                    </a:p>
                  </a:txBody>
                  <a:tcPr marL="7620" marR="7620" marT="7620" marB="0" anchor="b"/>
                </a:tc>
                <a:tc>
                  <a:txBody>
                    <a:bodyPr/>
                    <a:lstStyle/>
                    <a:p>
                      <a:pPr marL="0" marR="0">
                        <a:lnSpc>
                          <a:spcPct val="115000"/>
                        </a:lnSpc>
                        <a:spcBef>
                          <a:spcPts val="0"/>
                        </a:spcBef>
                        <a:spcAft>
                          <a:spcPts val="1000"/>
                        </a:spcAft>
                      </a:pPr>
                      <a:r>
                        <a:rPr lang="en-US" sz="1200" dirty="0">
                          <a:effectLst/>
                          <a:latin typeface="Arial"/>
                          <a:ea typeface="Calibri"/>
                          <a:cs typeface="Times New Roman"/>
                        </a:rPr>
                        <a:t>Korea</a:t>
                      </a:r>
                      <a:endParaRPr lang="en-US" sz="1100" dirty="0">
                        <a:effectLst/>
                        <a:latin typeface="Calibri"/>
                        <a:ea typeface="Calibri"/>
                        <a:cs typeface="Times New Roman"/>
                      </a:endParaRPr>
                    </a:p>
                  </a:txBody>
                  <a:tcPr marL="7620" marR="7620" marT="7620" marB="0" anchor="b"/>
                </a:tc>
                <a:tc>
                  <a:txBody>
                    <a:bodyPr/>
                    <a:lstStyle/>
                    <a:p>
                      <a:pPr marL="0" marR="0">
                        <a:lnSpc>
                          <a:spcPct val="115000"/>
                        </a:lnSpc>
                        <a:spcBef>
                          <a:spcPts val="0"/>
                        </a:spcBef>
                        <a:spcAft>
                          <a:spcPts val="1000"/>
                        </a:spcAft>
                      </a:pPr>
                      <a:r>
                        <a:rPr lang="en-US" sz="1200" dirty="0">
                          <a:effectLst/>
                          <a:latin typeface="Arial"/>
                          <a:ea typeface="Calibri"/>
                          <a:cs typeface="Times New Roman"/>
                        </a:rPr>
                        <a:t>Singapore</a:t>
                      </a:r>
                      <a:endParaRPr lang="en-US" sz="1100" dirty="0">
                        <a:effectLst/>
                        <a:latin typeface="Calibri"/>
                        <a:ea typeface="Calibri"/>
                        <a:cs typeface="Times New Roman"/>
                      </a:endParaRPr>
                    </a:p>
                  </a:txBody>
                  <a:tcPr marL="7620" marR="7620" marT="7620" marB="0" anchor="b"/>
                </a:tc>
              </a:tr>
              <a:tr h="349250">
                <a:tc>
                  <a:txBody>
                    <a:bodyPr/>
                    <a:lstStyle/>
                    <a:p>
                      <a:pPr marL="0" marR="0">
                        <a:lnSpc>
                          <a:spcPct val="115000"/>
                        </a:lnSpc>
                        <a:spcBef>
                          <a:spcPts val="0"/>
                        </a:spcBef>
                        <a:spcAft>
                          <a:spcPts val="1000"/>
                        </a:spcAft>
                      </a:pPr>
                      <a:r>
                        <a:rPr lang="en-US" sz="1200" dirty="0">
                          <a:effectLst/>
                          <a:latin typeface="Arial"/>
                          <a:ea typeface="Calibri"/>
                          <a:cs typeface="Times New Roman"/>
                        </a:rPr>
                        <a:t>Austria</a:t>
                      </a:r>
                      <a:endParaRPr lang="en-US" sz="1100" dirty="0">
                        <a:effectLst/>
                        <a:latin typeface="Calibri"/>
                        <a:ea typeface="Calibri"/>
                        <a:cs typeface="Times New Roman"/>
                      </a:endParaRPr>
                    </a:p>
                  </a:txBody>
                  <a:tcPr marL="7620" marR="7620" marT="7620" marB="0" anchor="b"/>
                </a:tc>
                <a:tc>
                  <a:txBody>
                    <a:bodyPr/>
                    <a:lstStyle/>
                    <a:p>
                      <a:pPr marL="0" marR="0">
                        <a:lnSpc>
                          <a:spcPct val="115000"/>
                        </a:lnSpc>
                        <a:spcBef>
                          <a:spcPts val="0"/>
                        </a:spcBef>
                        <a:spcAft>
                          <a:spcPts val="1000"/>
                        </a:spcAft>
                      </a:pPr>
                      <a:r>
                        <a:rPr lang="en-US" sz="1200" dirty="0">
                          <a:effectLst/>
                          <a:latin typeface="Arial"/>
                          <a:ea typeface="Calibri"/>
                          <a:cs typeface="Times New Roman"/>
                        </a:rPr>
                        <a:t>France</a:t>
                      </a:r>
                      <a:endParaRPr lang="en-US" sz="1100" dirty="0">
                        <a:effectLst/>
                        <a:latin typeface="Calibri"/>
                        <a:ea typeface="Calibri"/>
                        <a:cs typeface="Times New Roman"/>
                      </a:endParaRPr>
                    </a:p>
                  </a:txBody>
                  <a:tcPr marL="7620" marR="7620" marT="7620" marB="0" anchor="b"/>
                </a:tc>
                <a:tc>
                  <a:txBody>
                    <a:bodyPr/>
                    <a:lstStyle/>
                    <a:p>
                      <a:pPr marL="0" marR="0">
                        <a:lnSpc>
                          <a:spcPct val="115000"/>
                        </a:lnSpc>
                        <a:spcBef>
                          <a:spcPts val="0"/>
                        </a:spcBef>
                        <a:spcAft>
                          <a:spcPts val="1000"/>
                        </a:spcAft>
                      </a:pPr>
                      <a:r>
                        <a:rPr lang="en-US" sz="1200" dirty="0">
                          <a:effectLst/>
                          <a:latin typeface="Arial"/>
                          <a:ea typeface="Calibri"/>
                          <a:cs typeface="Times New Roman"/>
                        </a:rPr>
                        <a:t>Kosovo</a:t>
                      </a:r>
                      <a:endParaRPr lang="en-US" sz="1100" dirty="0">
                        <a:effectLst/>
                        <a:latin typeface="Calibri"/>
                        <a:ea typeface="Calibri"/>
                        <a:cs typeface="Times New Roman"/>
                      </a:endParaRPr>
                    </a:p>
                  </a:txBody>
                  <a:tcPr marL="7620" marR="7620" marT="7620" marB="0" anchor="b"/>
                </a:tc>
                <a:tc>
                  <a:txBody>
                    <a:bodyPr/>
                    <a:lstStyle/>
                    <a:p>
                      <a:pPr marL="0" marR="0">
                        <a:lnSpc>
                          <a:spcPct val="115000"/>
                        </a:lnSpc>
                        <a:spcBef>
                          <a:spcPts val="0"/>
                        </a:spcBef>
                        <a:spcAft>
                          <a:spcPts val="1000"/>
                        </a:spcAft>
                      </a:pPr>
                      <a:r>
                        <a:rPr lang="en-US" sz="1200" dirty="0">
                          <a:effectLst/>
                          <a:latin typeface="Arial"/>
                          <a:ea typeface="Calibri"/>
                          <a:cs typeface="Times New Roman"/>
                        </a:rPr>
                        <a:t>Slovakia</a:t>
                      </a:r>
                      <a:endParaRPr lang="en-US" sz="1100" dirty="0">
                        <a:effectLst/>
                        <a:latin typeface="Calibri"/>
                        <a:ea typeface="Calibri"/>
                        <a:cs typeface="Times New Roman"/>
                      </a:endParaRPr>
                    </a:p>
                  </a:txBody>
                  <a:tcPr marL="7620" marR="7620" marT="7620" marB="0" anchor="b"/>
                </a:tc>
              </a:tr>
              <a:tr h="349250">
                <a:tc>
                  <a:txBody>
                    <a:bodyPr/>
                    <a:lstStyle/>
                    <a:p>
                      <a:pPr marL="0" marR="0">
                        <a:lnSpc>
                          <a:spcPct val="115000"/>
                        </a:lnSpc>
                        <a:spcBef>
                          <a:spcPts val="0"/>
                        </a:spcBef>
                        <a:spcAft>
                          <a:spcPts val="1000"/>
                        </a:spcAft>
                      </a:pPr>
                      <a:r>
                        <a:rPr lang="en-US" sz="1200" dirty="0">
                          <a:effectLst/>
                          <a:latin typeface="Arial"/>
                          <a:ea typeface="Calibri"/>
                          <a:cs typeface="Times New Roman"/>
                        </a:rPr>
                        <a:t>Belgium</a:t>
                      </a:r>
                      <a:endParaRPr lang="en-US" sz="1100" dirty="0">
                        <a:effectLst/>
                        <a:latin typeface="Calibri"/>
                        <a:ea typeface="Calibri"/>
                        <a:cs typeface="Times New Roman"/>
                      </a:endParaRPr>
                    </a:p>
                  </a:txBody>
                  <a:tcPr marL="7620" marR="7620" marT="7620" marB="0" anchor="b"/>
                </a:tc>
                <a:tc>
                  <a:txBody>
                    <a:bodyPr/>
                    <a:lstStyle/>
                    <a:p>
                      <a:pPr marL="0" marR="0">
                        <a:lnSpc>
                          <a:spcPct val="115000"/>
                        </a:lnSpc>
                        <a:spcBef>
                          <a:spcPts val="0"/>
                        </a:spcBef>
                        <a:spcAft>
                          <a:spcPts val="1000"/>
                        </a:spcAft>
                      </a:pPr>
                      <a:r>
                        <a:rPr lang="en-US" sz="1200" dirty="0">
                          <a:solidFill>
                            <a:srgbClr val="FF0000"/>
                          </a:solidFill>
                          <a:effectLst/>
                          <a:latin typeface="Arial"/>
                          <a:ea typeface="Calibri"/>
                          <a:cs typeface="Times New Roman"/>
                        </a:rPr>
                        <a:t>GCC Economies</a:t>
                      </a:r>
                      <a:endParaRPr lang="en-US" sz="1100" dirty="0">
                        <a:solidFill>
                          <a:srgbClr val="FF0000"/>
                        </a:solidFill>
                        <a:effectLst/>
                        <a:latin typeface="Calibri"/>
                        <a:ea typeface="Calibri"/>
                        <a:cs typeface="Times New Roman"/>
                      </a:endParaRPr>
                    </a:p>
                  </a:txBody>
                  <a:tcPr marL="7620" marR="7620" marT="7620" marB="0" anchor="b"/>
                </a:tc>
                <a:tc>
                  <a:txBody>
                    <a:bodyPr/>
                    <a:lstStyle/>
                    <a:p>
                      <a:pPr marL="0" marR="0">
                        <a:lnSpc>
                          <a:spcPct val="115000"/>
                        </a:lnSpc>
                        <a:spcBef>
                          <a:spcPts val="0"/>
                        </a:spcBef>
                        <a:spcAft>
                          <a:spcPts val="1000"/>
                        </a:spcAft>
                      </a:pPr>
                      <a:r>
                        <a:rPr lang="en-US" sz="1200" dirty="0">
                          <a:effectLst/>
                          <a:latin typeface="Arial"/>
                          <a:ea typeface="Calibri"/>
                          <a:cs typeface="Times New Roman"/>
                        </a:rPr>
                        <a:t>Luxembourg</a:t>
                      </a:r>
                      <a:endParaRPr lang="en-US" sz="1100" dirty="0">
                        <a:effectLst/>
                        <a:latin typeface="Calibri"/>
                        <a:ea typeface="Calibri"/>
                        <a:cs typeface="Times New Roman"/>
                      </a:endParaRPr>
                    </a:p>
                  </a:txBody>
                  <a:tcPr marL="7620" marR="7620" marT="7620" marB="0" anchor="b"/>
                </a:tc>
                <a:tc>
                  <a:txBody>
                    <a:bodyPr/>
                    <a:lstStyle/>
                    <a:p>
                      <a:pPr marL="0" marR="0">
                        <a:lnSpc>
                          <a:spcPct val="115000"/>
                        </a:lnSpc>
                        <a:spcBef>
                          <a:spcPts val="0"/>
                        </a:spcBef>
                        <a:spcAft>
                          <a:spcPts val="1000"/>
                        </a:spcAft>
                      </a:pPr>
                      <a:r>
                        <a:rPr lang="en-US" sz="1200" dirty="0">
                          <a:effectLst/>
                          <a:latin typeface="Arial"/>
                          <a:ea typeface="Calibri"/>
                          <a:cs typeface="Times New Roman"/>
                        </a:rPr>
                        <a:t>Slovenia</a:t>
                      </a:r>
                      <a:endParaRPr lang="en-US" sz="1100" dirty="0">
                        <a:effectLst/>
                        <a:latin typeface="Calibri"/>
                        <a:ea typeface="Calibri"/>
                        <a:cs typeface="Times New Roman"/>
                      </a:endParaRPr>
                    </a:p>
                  </a:txBody>
                  <a:tcPr marL="7620" marR="7620" marT="7620" marB="0" anchor="b"/>
                </a:tc>
              </a:tr>
              <a:tr h="349250">
                <a:tc>
                  <a:txBody>
                    <a:bodyPr/>
                    <a:lstStyle/>
                    <a:p>
                      <a:pPr marL="0" marR="0">
                        <a:lnSpc>
                          <a:spcPct val="115000"/>
                        </a:lnSpc>
                        <a:spcBef>
                          <a:spcPts val="0"/>
                        </a:spcBef>
                        <a:spcAft>
                          <a:spcPts val="1000"/>
                        </a:spcAft>
                      </a:pPr>
                      <a:r>
                        <a:rPr lang="en-US" sz="1200" dirty="0">
                          <a:effectLst/>
                          <a:latin typeface="Arial"/>
                          <a:ea typeface="Calibri"/>
                          <a:cs typeface="Times New Roman"/>
                        </a:rPr>
                        <a:t>Brazil</a:t>
                      </a:r>
                      <a:endParaRPr lang="en-US" sz="1100" dirty="0">
                        <a:effectLst/>
                        <a:latin typeface="Calibri"/>
                        <a:ea typeface="Calibri"/>
                        <a:cs typeface="Times New Roman"/>
                      </a:endParaRPr>
                    </a:p>
                  </a:txBody>
                  <a:tcPr marL="7620" marR="7620" marT="7620" marB="0" anchor="b"/>
                </a:tc>
                <a:tc>
                  <a:txBody>
                    <a:bodyPr/>
                    <a:lstStyle/>
                    <a:p>
                      <a:pPr marL="0" marR="0">
                        <a:lnSpc>
                          <a:spcPct val="115000"/>
                        </a:lnSpc>
                        <a:spcBef>
                          <a:spcPts val="0"/>
                        </a:spcBef>
                        <a:spcAft>
                          <a:spcPts val="1000"/>
                        </a:spcAft>
                      </a:pPr>
                      <a:r>
                        <a:rPr lang="en-US" sz="1200" dirty="0">
                          <a:effectLst/>
                          <a:latin typeface="Arial"/>
                          <a:ea typeface="Calibri"/>
                          <a:cs typeface="Times New Roman"/>
                        </a:rPr>
                        <a:t>Germany</a:t>
                      </a:r>
                      <a:endParaRPr lang="en-US" sz="1100" dirty="0">
                        <a:effectLst/>
                        <a:latin typeface="Calibri"/>
                        <a:ea typeface="Calibri"/>
                        <a:cs typeface="Times New Roman"/>
                      </a:endParaRPr>
                    </a:p>
                  </a:txBody>
                  <a:tcPr marL="7620" marR="7620" marT="7620" marB="0" anchor="b"/>
                </a:tc>
                <a:tc>
                  <a:txBody>
                    <a:bodyPr/>
                    <a:lstStyle/>
                    <a:p>
                      <a:pPr marL="0" marR="0">
                        <a:lnSpc>
                          <a:spcPct val="115000"/>
                        </a:lnSpc>
                        <a:spcBef>
                          <a:spcPts val="0"/>
                        </a:spcBef>
                        <a:spcAft>
                          <a:spcPts val="1000"/>
                        </a:spcAft>
                      </a:pPr>
                      <a:r>
                        <a:rPr lang="en-US" sz="1200" dirty="0">
                          <a:effectLst/>
                          <a:latin typeface="Arial"/>
                          <a:ea typeface="Calibri"/>
                          <a:cs typeface="Times New Roman"/>
                        </a:rPr>
                        <a:t>Malaysia</a:t>
                      </a:r>
                      <a:endParaRPr lang="en-US" sz="1100" dirty="0">
                        <a:effectLst/>
                        <a:latin typeface="Calibri"/>
                        <a:ea typeface="Calibri"/>
                        <a:cs typeface="Times New Roman"/>
                      </a:endParaRPr>
                    </a:p>
                  </a:txBody>
                  <a:tcPr marL="7620" marR="7620" marT="7620" marB="0" anchor="b"/>
                </a:tc>
                <a:tc>
                  <a:txBody>
                    <a:bodyPr/>
                    <a:lstStyle/>
                    <a:p>
                      <a:pPr marL="0" marR="0">
                        <a:lnSpc>
                          <a:spcPct val="115000"/>
                        </a:lnSpc>
                        <a:spcBef>
                          <a:spcPts val="0"/>
                        </a:spcBef>
                        <a:spcAft>
                          <a:spcPts val="1000"/>
                        </a:spcAft>
                      </a:pPr>
                      <a:r>
                        <a:rPr lang="en-US" sz="1200" dirty="0">
                          <a:effectLst/>
                          <a:latin typeface="Arial"/>
                          <a:ea typeface="Calibri"/>
                          <a:cs typeface="Times New Roman"/>
                        </a:rPr>
                        <a:t>South Africa</a:t>
                      </a:r>
                      <a:endParaRPr lang="en-US" sz="1100" dirty="0">
                        <a:effectLst/>
                        <a:latin typeface="Calibri"/>
                        <a:ea typeface="Calibri"/>
                        <a:cs typeface="Times New Roman"/>
                      </a:endParaRPr>
                    </a:p>
                  </a:txBody>
                  <a:tcPr marL="7620" marR="7620" marT="7620" marB="0" anchor="b"/>
                </a:tc>
              </a:tr>
              <a:tr h="349250">
                <a:tc>
                  <a:txBody>
                    <a:bodyPr/>
                    <a:lstStyle/>
                    <a:p>
                      <a:pPr marL="0" marR="0">
                        <a:lnSpc>
                          <a:spcPct val="115000"/>
                        </a:lnSpc>
                        <a:spcBef>
                          <a:spcPts val="0"/>
                        </a:spcBef>
                        <a:spcAft>
                          <a:spcPts val="1000"/>
                        </a:spcAft>
                      </a:pPr>
                      <a:r>
                        <a:rPr lang="en-US" sz="1200" dirty="0">
                          <a:effectLst/>
                          <a:latin typeface="Arial"/>
                          <a:ea typeface="Calibri"/>
                          <a:cs typeface="Times New Roman"/>
                        </a:rPr>
                        <a:t>Canada</a:t>
                      </a:r>
                      <a:endParaRPr lang="en-US" sz="1100" dirty="0">
                        <a:effectLst/>
                        <a:latin typeface="Calibri"/>
                        <a:ea typeface="Calibri"/>
                        <a:cs typeface="Times New Roman"/>
                      </a:endParaRPr>
                    </a:p>
                  </a:txBody>
                  <a:tcPr marL="7620" marR="7620" marT="7620" marB="0" anchor="b"/>
                </a:tc>
                <a:tc>
                  <a:txBody>
                    <a:bodyPr/>
                    <a:lstStyle/>
                    <a:p>
                      <a:pPr marL="0" marR="0">
                        <a:lnSpc>
                          <a:spcPct val="115000"/>
                        </a:lnSpc>
                        <a:spcBef>
                          <a:spcPts val="0"/>
                        </a:spcBef>
                        <a:spcAft>
                          <a:spcPts val="1000"/>
                        </a:spcAft>
                      </a:pPr>
                      <a:r>
                        <a:rPr lang="en-US" sz="1200" dirty="0">
                          <a:effectLst/>
                          <a:latin typeface="Arial"/>
                          <a:ea typeface="Calibri"/>
                          <a:cs typeface="Times New Roman"/>
                        </a:rPr>
                        <a:t>Greece</a:t>
                      </a:r>
                      <a:endParaRPr lang="en-US" sz="1100" dirty="0">
                        <a:effectLst/>
                        <a:latin typeface="Calibri"/>
                        <a:ea typeface="Calibri"/>
                        <a:cs typeface="Times New Roman"/>
                      </a:endParaRPr>
                    </a:p>
                  </a:txBody>
                  <a:tcPr marL="7620" marR="7620" marT="7620" marB="0" anchor="b"/>
                </a:tc>
                <a:tc>
                  <a:txBody>
                    <a:bodyPr/>
                    <a:lstStyle/>
                    <a:p>
                      <a:pPr marL="0" marR="0">
                        <a:lnSpc>
                          <a:spcPct val="115000"/>
                        </a:lnSpc>
                        <a:spcBef>
                          <a:spcPts val="0"/>
                        </a:spcBef>
                        <a:spcAft>
                          <a:spcPts val="1000"/>
                        </a:spcAft>
                      </a:pPr>
                      <a:r>
                        <a:rPr lang="en-US" sz="1200" dirty="0">
                          <a:effectLst/>
                          <a:latin typeface="Arial"/>
                          <a:ea typeface="Calibri"/>
                          <a:cs typeface="Times New Roman"/>
                        </a:rPr>
                        <a:t>Mauritius</a:t>
                      </a:r>
                      <a:endParaRPr lang="en-US" sz="1100" dirty="0">
                        <a:effectLst/>
                        <a:latin typeface="Calibri"/>
                        <a:ea typeface="Calibri"/>
                        <a:cs typeface="Times New Roman"/>
                      </a:endParaRPr>
                    </a:p>
                  </a:txBody>
                  <a:tcPr marL="7620" marR="7620" marT="7620" marB="0" anchor="b"/>
                </a:tc>
                <a:tc>
                  <a:txBody>
                    <a:bodyPr/>
                    <a:lstStyle/>
                    <a:p>
                      <a:pPr marL="0" marR="0">
                        <a:lnSpc>
                          <a:spcPct val="115000"/>
                        </a:lnSpc>
                        <a:spcBef>
                          <a:spcPts val="0"/>
                        </a:spcBef>
                        <a:spcAft>
                          <a:spcPts val="1000"/>
                        </a:spcAft>
                      </a:pPr>
                      <a:r>
                        <a:rPr lang="en-US" sz="1200" dirty="0">
                          <a:effectLst/>
                          <a:latin typeface="Arial"/>
                          <a:ea typeface="Calibri"/>
                          <a:cs typeface="Times New Roman"/>
                        </a:rPr>
                        <a:t>Spain</a:t>
                      </a:r>
                      <a:endParaRPr lang="en-US" sz="1100" dirty="0">
                        <a:effectLst/>
                        <a:latin typeface="Calibri"/>
                        <a:ea typeface="Calibri"/>
                        <a:cs typeface="Times New Roman"/>
                      </a:endParaRPr>
                    </a:p>
                  </a:txBody>
                  <a:tcPr marL="7620" marR="7620" marT="7620" marB="0" anchor="b"/>
                </a:tc>
              </a:tr>
              <a:tr h="349250">
                <a:tc>
                  <a:txBody>
                    <a:bodyPr/>
                    <a:lstStyle/>
                    <a:p>
                      <a:pPr marL="0" marR="0">
                        <a:lnSpc>
                          <a:spcPct val="115000"/>
                        </a:lnSpc>
                        <a:spcBef>
                          <a:spcPts val="0"/>
                        </a:spcBef>
                        <a:spcAft>
                          <a:spcPts val="1000"/>
                        </a:spcAft>
                      </a:pPr>
                      <a:r>
                        <a:rPr lang="en-US" sz="1200" dirty="0">
                          <a:effectLst/>
                          <a:latin typeface="Arial"/>
                          <a:ea typeface="Calibri"/>
                          <a:cs typeface="Times New Roman"/>
                        </a:rPr>
                        <a:t>Chile</a:t>
                      </a:r>
                      <a:endParaRPr lang="en-US" sz="1100" dirty="0">
                        <a:effectLst/>
                        <a:latin typeface="Calibri"/>
                        <a:ea typeface="Calibri"/>
                        <a:cs typeface="Times New Roman"/>
                      </a:endParaRPr>
                    </a:p>
                  </a:txBody>
                  <a:tcPr marL="7620" marR="7620" marT="7620" marB="0" anchor="b"/>
                </a:tc>
                <a:tc>
                  <a:txBody>
                    <a:bodyPr/>
                    <a:lstStyle/>
                    <a:p>
                      <a:pPr marL="0" marR="0">
                        <a:lnSpc>
                          <a:spcPct val="115000"/>
                        </a:lnSpc>
                        <a:spcBef>
                          <a:spcPts val="0"/>
                        </a:spcBef>
                        <a:spcAft>
                          <a:spcPts val="1000"/>
                        </a:spcAft>
                      </a:pPr>
                      <a:r>
                        <a:rPr lang="en-US" sz="1200" dirty="0">
                          <a:effectLst/>
                          <a:latin typeface="Arial"/>
                          <a:ea typeface="Calibri"/>
                          <a:cs typeface="Times New Roman"/>
                        </a:rPr>
                        <a:t>Hong Kong, China</a:t>
                      </a:r>
                      <a:endParaRPr lang="en-US" sz="1100" dirty="0">
                        <a:effectLst/>
                        <a:latin typeface="Calibri"/>
                        <a:ea typeface="Calibri"/>
                        <a:cs typeface="Times New Roman"/>
                      </a:endParaRPr>
                    </a:p>
                  </a:txBody>
                  <a:tcPr marL="7620" marR="7620" marT="7620" marB="0" anchor="b"/>
                </a:tc>
                <a:tc>
                  <a:txBody>
                    <a:bodyPr/>
                    <a:lstStyle/>
                    <a:p>
                      <a:pPr marL="0" marR="0">
                        <a:lnSpc>
                          <a:spcPct val="115000"/>
                        </a:lnSpc>
                        <a:spcBef>
                          <a:spcPts val="0"/>
                        </a:spcBef>
                        <a:spcAft>
                          <a:spcPts val="1000"/>
                        </a:spcAft>
                      </a:pPr>
                      <a:r>
                        <a:rPr lang="en-US" sz="1200" dirty="0">
                          <a:effectLst/>
                          <a:latin typeface="Arial"/>
                          <a:ea typeface="Calibri"/>
                          <a:cs typeface="Times New Roman"/>
                        </a:rPr>
                        <a:t>Mexico</a:t>
                      </a:r>
                      <a:endParaRPr lang="en-US" sz="1100" dirty="0">
                        <a:effectLst/>
                        <a:latin typeface="Calibri"/>
                        <a:ea typeface="Calibri"/>
                        <a:cs typeface="Times New Roman"/>
                      </a:endParaRPr>
                    </a:p>
                  </a:txBody>
                  <a:tcPr marL="7620" marR="7620" marT="7620" marB="0" anchor="b"/>
                </a:tc>
                <a:tc>
                  <a:txBody>
                    <a:bodyPr/>
                    <a:lstStyle/>
                    <a:p>
                      <a:pPr marL="0" marR="0">
                        <a:lnSpc>
                          <a:spcPct val="115000"/>
                        </a:lnSpc>
                        <a:spcBef>
                          <a:spcPts val="0"/>
                        </a:spcBef>
                        <a:spcAft>
                          <a:spcPts val="1000"/>
                        </a:spcAft>
                      </a:pPr>
                      <a:r>
                        <a:rPr lang="en-US" sz="1200" dirty="0">
                          <a:effectLst/>
                          <a:latin typeface="Arial"/>
                          <a:ea typeface="Calibri"/>
                          <a:cs typeface="Times New Roman"/>
                        </a:rPr>
                        <a:t>Sweden</a:t>
                      </a:r>
                      <a:endParaRPr lang="en-US" sz="1100" dirty="0">
                        <a:effectLst/>
                        <a:latin typeface="Calibri"/>
                        <a:ea typeface="Calibri"/>
                        <a:cs typeface="Times New Roman"/>
                      </a:endParaRPr>
                    </a:p>
                  </a:txBody>
                  <a:tcPr marL="7620" marR="7620" marT="7620" marB="0" anchor="b"/>
                </a:tc>
              </a:tr>
              <a:tr h="349250">
                <a:tc>
                  <a:txBody>
                    <a:bodyPr/>
                    <a:lstStyle/>
                    <a:p>
                      <a:pPr marL="0" marR="0">
                        <a:lnSpc>
                          <a:spcPct val="115000"/>
                        </a:lnSpc>
                        <a:spcBef>
                          <a:spcPts val="0"/>
                        </a:spcBef>
                        <a:spcAft>
                          <a:spcPts val="1000"/>
                        </a:spcAft>
                      </a:pPr>
                      <a:r>
                        <a:rPr lang="en-US" sz="1200" dirty="0">
                          <a:effectLst/>
                          <a:latin typeface="Arial"/>
                          <a:ea typeface="Calibri"/>
                          <a:cs typeface="Times New Roman"/>
                        </a:rPr>
                        <a:t>China</a:t>
                      </a:r>
                      <a:endParaRPr lang="en-US" sz="1100" dirty="0">
                        <a:effectLst/>
                        <a:latin typeface="Calibri"/>
                        <a:ea typeface="Calibri"/>
                        <a:cs typeface="Times New Roman"/>
                      </a:endParaRPr>
                    </a:p>
                  </a:txBody>
                  <a:tcPr marL="7620" marR="7620" marT="7620" marB="0" anchor="b"/>
                </a:tc>
                <a:tc>
                  <a:txBody>
                    <a:bodyPr/>
                    <a:lstStyle/>
                    <a:p>
                      <a:pPr marL="0" marR="0">
                        <a:lnSpc>
                          <a:spcPct val="115000"/>
                        </a:lnSpc>
                        <a:spcBef>
                          <a:spcPts val="0"/>
                        </a:spcBef>
                        <a:spcAft>
                          <a:spcPts val="1000"/>
                        </a:spcAft>
                      </a:pPr>
                      <a:r>
                        <a:rPr lang="en-US" sz="1200" dirty="0">
                          <a:effectLst/>
                          <a:latin typeface="Arial"/>
                          <a:ea typeface="Calibri"/>
                          <a:cs typeface="Times New Roman"/>
                        </a:rPr>
                        <a:t>Hungary</a:t>
                      </a:r>
                      <a:endParaRPr lang="en-US" sz="1100" dirty="0">
                        <a:effectLst/>
                        <a:latin typeface="Calibri"/>
                        <a:ea typeface="Calibri"/>
                        <a:cs typeface="Times New Roman"/>
                      </a:endParaRPr>
                    </a:p>
                  </a:txBody>
                  <a:tcPr marL="7620" marR="7620" marT="7620" marB="0" anchor="b"/>
                </a:tc>
                <a:tc>
                  <a:txBody>
                    <a:bodyPr/>
                    <a:lstStyle/>
                    <a:p>
                      <a:pPr marL="0" marR="0">
                        <a:lnSpc>
                          <a:spcPct val="115000"/>
                        </a:lnSpc>
                        <a:spcBef>
                          <a:spcPts val="0"/>
                        </a:spcBef>
                        <a:spcAft>
                          <a:spcPts val="1000"/>
                        </a:spcAft>
                      </a:pPr>
                      <a:r>
                        <a:rPr lang="en-US" sz="1200" dirty="0">
                          <a:effectLst/>
                          <a:latin typeface="Arial"/>
                          <a:ea typeface="Calibri"/>
                          <a:cs typeface="Times New Roman"/>
                        </a:rPr>
                        <a:t>Netherlands</a:t>
                      </a:r>
                      <a:endParaRPr lang="en-US" sz="1100" dirty="0">
                        <a:effectLst/>
                        <a:latin typeface="Calibri"/>
                        <a:ea typeface="Calibri"/>
                        <a:cs typeface="Times New Roman"/>
                      </a:endParaRPr>
                    </a:p>
                  </a:txBody>
                  <a:tcPr marL="7620" marR="7620" marT="15875" marB="15875" anchor="b"/>
                </a:tc>
                <a:tc>
                  <a:txBody>
                    <a:bodyPr/>
                    <a:lstStyle/>
                    <a:p>
                      <a:pPr marL="0" marR="0">
                        <a:lnSpc>
                          <a:spcPct val="115000"/>
                        </a:lnSpc>
                        <a:spcBef>
                          <a:spcPts val="0"/>
                        </a:spcBef>
                        <a:spcAft>
                          <a:spcPts val="1000"/>
                        </a:spcAft>
                      </a:pPr>
                      <a:r>
                        <a:rPr lang="en-US" sz="1200" dirty="0">
                          <a:effectLst/>
                          <a:latin typeface="Arial"/>
                          <a:ea typeface="Calibri"/>
                          <a:cs typeface="Times New Roman"/>
                        </a:rPr>
                        <a:t>Switzerland</a:t>
                      </a:r>
                      <a:endParaRPr lang="en-US" sz="1100" dirty="0">
                        <a:effectLst/>
                        <a:latin typeface="Calibri"/>
                        <a:ea typeface="Calibri"/>
                        <a:cs typeface="Times New Roman"/>
                      </a:endParaRPr>
                    </a:p>
                  </a:txBody>
                  <a:tcPr marL="7620" marR="7620" marT="7620" marB="0" anchor="b"/>
                </a:tc>
              </a:tr>
              <a:tr h="349250">
                <a:tc>
                  <a:txBody>
                    <a:bodyPr/>
                    <a:lstStyle/>
                    <a:p>
                      <a:pPr marL="0" marR="0">
                        <a:lnSpc>
                          <a:spcPct val="115000"/>
                        </a:lnSpc>
                        <a:spcBef>
                          <a:spcPts val="0"/>
                        </a:spcBef>
                        <a:spcAft>
                          <a:spcPts val="1000"/>
                        </a:spcAft>
                      </a:pPr>
                      <a:r>
                        <a:rPr lang="en-US" sz="1200" dirty="0">
                          <a:effectLst/>
                          <a:latin typeface="Arial"/>
                          <a:ea typeface="Calibri"/>
                          <a:cs typeface="Times New Roman"/>
                        </a:rPr>
                        <a:t>Chinese Taipei</a:t>
                      </a:r>
                      <a:endParaRPr lang="en-US" sz="1100" dirty="0">
                        <a:effectLst/>
                        <a:latin typeface="Calibri"/>
                        <a:ea typeface="Calibri"/>
                        <a:cs typeface="Times New Roman"/>
                      </a:endParaRPr>
                    </a:p>
                  </a:txBody>
                  <a:tcPr marL="7620" marR="7620" marT="7620" marB="0" anchor="b"/>
                </a:tc>
                <a:tc>
                  <a:txBody>
                    <a:bodyPr/>
                    <a:lstStyle/>
                    <a:p>
                      <a:pPr marL="0" marR="0">
                        <a:lnSpc>
                          <a:spcPct val="115000"/>
                        </a:lnSpc>
                        <a:spcBef>
                          <a:spcPts val="0"/>
                        </a:spcBef>
                        <a:spcAft>
                          <a:spcPts val="1000"/>
                        </a:spcAft>
                      </a:pPr>
                      <a:r>
                        <a:rPr lang="en-US" sz="1200" dirty="0">
                          <a:effectLst/>
                          <a:latin typeface="Arial"/>
                          <a:ea typeface="Calibri"/>
                          <a:cs typeface="Times New Roman"/>
                        </a:rPr>
                        <a:t>India</a:t>
                      </a:r>
                      <a:endParaRPr lang="en-US" sz="1100" dirty="0">
                        <a:effectLst/>
                        <a:latin typeface="Calibri"/>
                        <a:ea typeface="Calibri"/>
                        <a:cs typeface="Times New Roman"/>
                      </a:endParaRPr>
                    </a:p>
                  </a:txBody>
                  <a:tcPr marL="7620" marR="7620" marT="7620" marB="0" anchor="b"/>
                </a:tc>
                <a:tc>
                  <a:txBody>
                    <a:bodyPr/>
                    <a:lstStyle/>
                    <a:p>
                      <a:pPr marL="0" marR="0">
                        <a:lnSpc>
                          <a:spcPct val="115000"/>
                        </a:lnSpc>
                        <a:spcBef>
                          <a:spcPts val="0"/>
                        </a:spcBef>
                        <a:spcAft>
                          <a:spcPts val="1000"/>
                        </a:spcAft>
                      </a:pPr>
                      <a:r>
                        <a:rPr lang="en-US" sz="1200" dirty="0">
                          <a:effectLst/>
                          <a:latin typeface="Arial"/>
                          <a:ea typeface="Calibri"/>
                          <a:cs typeface="Times New Roman"/>
                        </a:rPr>
                        <a:t>Norway</a:t>
                      </a:r>
                      <a:endParaRPr lang="en-US" sz="1100" dirty="0">
                        <a:effectLst/>
                        <a:latin typeface="Calibri"/>
                        <a:ea typeface="Calibri"/>
                        <a:cs typeface="Times New Roman"/>
                      </a:endParaRPr>
                    </a:p>
                  </a:txBody>
                  <a:tcPr marL="7620" marR="7620" marT="15875" marB="15875" anchor="b"/>
                </a:tc>
                <a:tc>
                  <a:txBody>
                    <a:bodyPr/>
                    <a:lstStyle/>
                    <a:p>
                      <a:pPr marL="0" marR="0">
                        <a:lnSpc>
                          <a:spcPct val="115000"/>
                        </a:lnSpc>
                        <a:spcBef>
                          <a:spcPts val="0"/>
                        </a:spcBef>
                        <a:spcAft>
                          <a:spcPts val="1000"/>
                        </a:spcAft>
                      </a:pPr>
                      <a:r>
                        <a:rPr lang="en-US" sz="1200" dirty="0">
                          <a:effectLst/>
                          <a:latin typeface="Arial"/>
                          <a:ea typeface="Calibri"/>
                          <a:cs typeface="Times New Roman"/>
                        </a:rPr>
                        <a:t>Thailand</a:t>
                      </a:r>
                      <a:endParaRPr lang="en-US" sz="1100" dirty="0">
                        <a:effectLst/>
                        <a:latin typeface="Calibri"/>
                        <a:ea typeface="Calibri"/>
                        <a:cs typeface="Times New Roman"/>
                      </a:endParaRPr>
                    </a:p>
                  </a:txBody>
                  <a:tcPr marL="7620" marR="7620" marT="7620" marB="0" anchor="b"/>
                </a:tc>
              </a:tr>
              <a:tr h="349250">
                <a:tc>
                  <a:txBody>
                    <a:bodyPr/>
                    <a:lstStyle/>
                    <a:p>
                      <a:pPr marL="0" marR="0">
                        <a:lnSpc>
                          <a:spcPct val="115000"/>
                        </a:lnSpc>
                        <a:spcBef>
                          <a:spcPts val="0"/>
                        </a:spcBef>
                        <a:spcAft>
                          <a:spcPts val="1000"/>
                        </a:spcAft>
                      </a:pPr>
                      <a:r>
                        <a:rPr lang="en-US" sz="1200" dirty="0">
                          <a:effectLst/>
                          <a:latin typeface="Arial"/>
                          <a:ea typeface="Calibri"/>
                          <a:cs typeface="Times New Roman"/>
                        </a:rPr>
                        <a:t>Costa Rica</a:t>
                      </a:r>
                      <a:endParaRPr lang="en-US" sz="1100" dirty="0">
                        <a:effectLst/>
                        <a:latin typeface="Calibri"/>
                        <a:ea typeface="Calibri"/>
                        <a:cs typeface="Times New Roman"/>
                      </a:endParaRPr>
                    </a:p>
                  </a:txBody>
                  <a:tcPr marL="7620" marR="7620" marT="7620" marB="0" anchor="b"/>
                </a:tc>
                <a:tc>
                  <a:txBody>
                    <a:bodyPr/>
                    <a:lstStyle/>
                    <a:p>
                      <a:pPr marL="0" marR="0">
                        <a:lnSpc>
                          <a:spcPct val="115000"/>
                        </a:lnSpc>
                        <a:spcBef>
                          <a:spcPts val="0"/>
                        </a:spcBef>
                        <a:spcAft>
                          <a:spcPts val="1000"/>
                        </a:spcAft>
                      </a:pPr>
                      <a:r>
                        <a:rPr lang="en-US" sz="1200" dirty="0">
                          <a:effectLst/>
                          <a:latin typeface="Arial"/>
                          <a:ea typeface="Calibri"/>
                          <a:cs typeface="Times New Roman"/>
                        </a:rPr>
                        <a:t>Indonesia</a:t>
                      </a:r>
                      <a:endParaRPr lang="en-US" sz="1100" dirty="0">
                        <a:effectLst/>
                        <a:latin typeface="Calibri"/>
                        <a:ea typeface="Calibri"/>
                        <a:cs typeface="Times New Roman"/>
                      </a:endParaRPr>
                    </a:p>
                  </a:txBody>
                  <a:tcPr marL="7620" marR="7620" marT="7620" marB="0" anchor="b"/>
                </a:tc>
                <a:tc>
                  <a:txBody>
                    <a:bodyPr/>
                    <a:lstStyle/>
                    <a:p>
                      <a:pPr marL="0" marR="0">
                        <a:lnSpc>
                          <a:spcPct val="115000"/>
                        </a:lnSpc>
                        <a:spcBef>
                          <a:spcPts val="0"/>
                        </a:spcBef>
                        <a:spcAft>
                          <a:spcPts val="1000"/>
                        </a:spcAft>
                      </a:pPr>
                      <a:r>
                        <a:rPr lang="en-US" sz="1200" dirty="0">
                          <a:effectLst/>
                          <a:latin typeface="Arial"/>
                          <a:ea typeface="Calibri"/>
                          <a:cs typeface="Times New Roman"/>
                        </a:rPr>
                        <a:t>Pakistan</a:t>
                      </a:r>
                      <a:endParaRPr lang="en-US" sz="1100" dirty="0">
                        <a:effectLst/>
                        <a:latin typeface="Calibri"/>
                        <a:ea typeface="Calibri"/>
                        <a:cs typeface="Times New Roman"/>
                      </a:endParaRPr>
                    </a:p>
                  </a:txBody>
                  <a:tcPr marL="7620" marR="7620" marT="7620" marB="0" anchor="b"/>
                </a:tc>
                <a:tc>
                  <a:txBody>
                    <a:bodyPr/>
                    <a:lstStyle/>
                    <a:p>
                      <a:pPr marL="0" marR="0">
                        <a:lnSpc>
                          <a:spcPct val="115000"/>
                        </a:lnSpc>
                        <a:spcBef>
                          <a:spcPts val="0"/>
                        </a:spcBef>
                        <a:spcAft>
                          <a:spcPts val="1000"/>
                        </a:spcAft>
                      </a:pPr>
                      <a:r>
                        <a:rPr lang="en-US" sz="1200" dirty="0">
                          <a:effectLst/>
                          <a:latin typeface="Arial"/>
                          <a:ea typeface="Calibri"/>
                          <a:cs typeface="Times New Roman"/>
                        </a:rPr>
                        <a:t>Tunisia</a:t>
                      </a:r>
                      <a:endParaRPr lang="en-US" sz="1100" dirty="0">
                        <a:effectLst/>
                        <a:latin typeface="Calibri"/>
                        <a:ea typeface="Calibri"/>
                        <a:cs typeface="Times New Roman"/>
                      </a:endParaRPr>
                    </a:p>
                  </a:txBody>
                  <a:tcPr marL="7620" marR="7620" marT="7620" marB="0" anchor="b"/>
                </a:tc>
              </a:tr>
              <a:tr h="349250">
                <a:tc>
                  <a:txBody>
                    <a:bodyPr/>
                    <a:lstStyle/>
                    <a:p>
                      <a:pPr marL="0" marR="0">
                        <a:lnSpc>
                          <a:spcPct val="115000"/>
                        </a:lnSpc>
                        <a:spcBef>
                          <a:spcPts val="0"/>
                        </a:spcBef>
                        <a:spcAft>
                          <a:spcPts val="1000"/>
                        </a:spcAft>
                      </a:pPr>
                      <a:r>
                        <a:rPr lang="en-US" sz="1200" dirty="0">
                          <a:effectLst/>
                          <a:latin typeface="Arial"/>
                          <a:ea typeface="Calibri"/>
                          <a:cs typeface="Times New Roman"/>
                        </a:rPr>
                        <a:t>Colombia</a:t>
                      </a:r>
                      <a:endParaRPr lang="en-US" sz="1100" dirty="0">
                        <a:effectLst/>
                        <a:latin typeface="Calibri"/>
                        <a:ea typeface="Calibri"/>
                        <a:cs typeface="Times New Roman"/>
                      </a:endParaRPr>
                    </a:p>
                  </a:txBody>
                  <a:tcPr marL="7620" marR="7620" marT="7620" marB="0" anchor="b"/>
                </a:tc>
                <a:tc>
                  <a:txBody>
                    <a:bodyPr/>
                    <a:lstStyle/>
                    <a:p>
                      <a:pPr marL="0" marR="0">
                        <a:lnSpc>
                          <a:spcPct val="115000"/>
                        </a:lnSpc>
                        <a:spcBef>
                          <a:spcPts val="0"/>
                        </a:spcBef>
                        <a:spcAft>
                          <a:spcPts val="1000"/>
                        </a:spcAft>
                      </a:pPr>
                      <a:r>
                        <a:rPr lang="en-US" sz="1200" dirty="0">
                          <a:effectLst/>
                          <a:latin typeface="Arial"/>
                          <a:ea typeface="Calibri"/>
                          <a:cs typeface="Times New Roman"/>
                        </a:rPr>
                        <a:t>Iran</a:t>
                      </a:r>
                      <a:endParaRPr lang="en-US" sz="1100" dirty="0">
                        <a:effectLst/>
                        <a:latin typeface="Calibri"/>
                        <a:ea typeface="Calibri"/>
                        <a:cs typeface="Times New Roman"/>
                      </a:endParaRPr>
                    </a:p>
                  </a:txBody>
                  <a:tcPr marL="7620" marR="7620" marT="7620" marB="0" anchor="b"/>
                </a:tc>
                <a:tc>
                  <a:txBody>
                    <a:bodyPr/>
                    <a:lstStyle/>
                    <a:p>
                      <a:pPr marL="0" marR="0">
                        <a:lnSpc>
                          <a:spcPct val="115000"/>
                        </a:lnSpc>
                        <a:spcBef>
                          <a:spcPts val="0"/>
                        </a:spcBef>
                        <a:spcAft>
                          <a:spcPts val="1000"/>
                        </a:spcAft>
                      </a:pPr>
                      <a:r>
                        <a:rPr lang="en-US" sz="1200" dirty="0">
                          <a:effectLst/>
                          <a:latin typeface="Arial"/>
                          <a:ea typeface="Calibri"/>
                          <a:cs typeface="Times New Roman"/>
                        </a:rPr>
                        <a:t>Peru </a:t>
                      </a:r>
                      <a:endParaRPr lang="en-US" sz="1100" dirty="0">
                        <a:effectLst/>
                        <a:latin typeface="Calibri"/>
                        <a:ea typeface="Calibri"/>
                        <a:cs typeface="Times New Roman"/>
                      </a:endParaRPr>
                    </a:p>
                  </a:txBody>
                  <a:tcPr marL="7620" marR="7620" marT="7620" marB="0" anchor="b"/>
                </a:tc>
                <a:tc>
                  <a:txBody>
                    <a:bodyPr/>
                    <a:lstStyle/>
                    <a:p>
                      <a:pPr marL="0" marR="0">
                        <a:lnSpc>
                          <a:spcPct val="115000"/>
                        </a:lnSpc>
                        <a:spcBef>
                          <a:spcPts val="0"/>
                        </a:spcBef>
                        <a:spcAft>
                          <a:spcPts val="1000"/>
                        </a:spcAft>
                      </a:pPr>
                      <a:r>
                        <a:rPr lang="en-US" sz="1200" dirty="0">
                          <a:effectLst/>
                          <a:latin typeface="Arial"/>
                          <a:ea typeface="Calibri"/>
                          <a:cs typeface="Times New Roman"/>
                        </a:rPr>
                        <a:t>Turkey</a:t>
                      </a:r>
                      <a:endParaRPr lang="en-US" sz="1100" dirty="0">
                        <a:effectLst/>
                        <a:latin typeface="Calibri"/>
                        <a:ea typeface="Calibri"/>
                        <a:cs typeface="Times New Roman"/>
                      </a:endParaRPr>
                    </a:p>
                  </a:txBody>
                  <a:tcPr marL="7620" marR="7620" marT="7620" marB="0" anchor="b"/>
                </a:tc>
              </a:tr>
              <a:tr h="349250">
                <a:tc>
                  <a:txBody>
                    <a:bodyPr/>
                    <a:lstStyle/>
                    <a:p>
                      <a:pPr marL="0" marR="0">
                        <a:lnSpc>
                          <a:spcPct val="115000"/>
                        </a:lnSpc>
                        <a:spcBef>
                          <a:spcPts val="0"/>
                        </a:spcBef>
                        <a:spcAft>
                          <a:spcPts val="1000"/>
                        </a:spcAft>
                      </a:pPr>
                      <a:r>
                        <a:rPr lang="en-US" sz="1200" dirty="0">
                          <a:effectLst/>
                          <a:latin typeface="Arial"/>
                          <a:ea typeface="Calibri"/>
                          <a:cs typeface="Times New Roman"/>
                        </a:rPr>
                        <a:t>Czech Republic</a:t>
                      </a:r>
                      <a:endParaRPr lang="en-US" sz="1100" dirty="0">
                        <a:effectLst/>
                        <a:latin typeface="Calibri"/>
                        <a:ea typeface="Calibri"/>
                        <a:cs typeface="Times New Roman"/>
                      </a:endParaRPr>
                    </a:p>
                  </a:txBody>
                  <a:tcPr marL="7620" marR="7620" marT="7620" marB="0" anchor="b"/>
                </a:tc>
                <a:tc>
                  <a:txBody>
                    <a:bodyPr/>
                    <a:lstStyle/>
                    <a:p>
                      <a:pPr marL="0" marR="0">
                        <a:lnSpc>
                          <a:spcPct val="115000"/>
                        </a:lnSpc>
                        <a:spcBef>
                          <a:spcPts val="0"/>
                        </a:spcBef>
                        <a:spcAft>
                          <a:spcPts val="1000"/>
                        </a:spcAft>
                      </a:pPr>
                      <a:r>
                        <a:rPr lang="en-US" sz="1200" dirty="0">
                          <a:effectLst/>
                          <a:latin typeface="Arial"/>
                          <a:ea typeface="Calibri"/>
                          <a:cs typeface="Times New Roman"/>
                        </a:rPr>
                        <a:t>Ireland</a:t>
                      </a:r>
                      <a:endParaRPr lang="en-US" sz="1100" dirty="0">
                        <a:effectLst/>
                        <a:latin typeface="Calibri"/>
                        <a:ea typeface="Calibri"/>
                        <a:cs typeface="Times New Roman"/>
                      </a:endParaRPr>
                    </a:p>
                  </a:txBody>
                  <a:tcPr marL="7620" marR="7620" marT="7620" marB="0" anchor="b"/>
                </a:tc>
                <a:tc>
                  <a:txBody>
                    <a:bodyPr/>
                    <a:lstStyle/>
                    <a:p>
                      <a:pPr marL="0" marR="0">
                        <a:lnSpc>
                          <a:spcPct val="115000"/>
                        </a:lnSpc>
                        <a:spcBef>
                          <a:spcPts val="0"/>
                        </a:spcBef>
                        <a:spcAft>
                          <a:spcPts val="1000"/>
                        </a:spcAft>
                      </a:pPr>
                      <a:r>
                        <a:rPr lang="en-US" sz="1200" dirty="0">
                          <a:effectLst/>
                          <a:latin typeface="Arial"/>
                          <a:ea typeface="Calibri"/>
                          <a:cs typeface="Times New Roman"/>
                        </a:rPr>
                        <a:t>Philippines</a:t>
                      </a:r>
                      <a:endParaRPr lang="en-US" sz="1100" dirty="0">
                        <a:effectLst/>
                        <a:latin typeface="Calibri"/>
                        <a:ea typeface="Calibri"/>
                        <a:cs typeface="Times New Roman"/>
                      </a:endParaRPr>
                    </a:p>
                  </a:txBody>
                  <a:tcPr marL="7620" marR="7620" marT="7620" marB="0" anchor="b"/>
                </a:tc>
                <a:tc>
                  <a:txBody>
                    <a:bodyPr/>
                    <a:lstStyle/>
                    <a:p>
                      <a:pPr marL="0" marR="0">
                        <a:lnSpc>
                          <a:spcPct val="115000"/>
                        </a:lnSpc>
                        <a:spcBef>
                          <a:spcPts val="0"/>
                        </a:spcBef>
                        <a:spcAft>
                          <a:spcPts val="1000"/>
                        </a:spcAft>
                      </a:pPr>
                      <a:r>
                        <a:rPr lang="en-US" sz="1200" dirty="0">
                          <a:effectLst/>
                          <a:latin typeface="Arial"/>
                          <a:ea typeface="Calibri"/>
                          <a:cs typeface="Times New Roman"/>
                        </a:rPr>
                        <a:t>United Kingdom</a:t>
                      </a:r>
                      <a:endParaRPr lang="en-US" sz="1100" dirty="0">
                        <a:effectLst/>
                        <a:latin typeface="Calibri"/>
                        <a:ea typeface="Calibri"/>
                        <a:cs typeface="Times New Roman"/>
                      </a:endParaRPr>
                    </a:p>
                  </a:txBody>
                  <a:tcPr marL="7620" marR="7620" marT="7620" marB="0" anchor="b"/>
                </a:tc>
              </a:tr>
              <a:tr h="349250">
                <a:tc>
                  <a:txBody>
                    <a:bodyPr/>
                    <a:lstStyle/>
                    <a:p>
                      <a:pPr marL="0" marR="0">
                        <a:lnSpc>
                          <a:spcPct val="115000"/>
                        </a:lnSpc>
                        <a:spcBef>
                          <a:spcPts val="0"/>
                        </a:spcBef>
                        <a:spcAft>
                          <a:spcPts val="1000"/>
                        </a:spcAft>
                      </a:pPr>
                      <a:r>
                        <a:rPr lang="en-US" sz="1200" dirty="0">
                          <a:effectLst/>
                          <a:latin typeface="Arial"/>
                          <a:ea typeface="Calibri"/>
                          <a:cs typeface="Times New Roman"/>
                        </a:rPr>
                        <a:t>Denmark</a:t>
                      </a:r>
                      <a:endParaRPr lang="en-US" sz="1100" dirty="0">
                        <a:effectLst/>
                        <a:latin typeface="Calibri"/>
                        <a:ea typeface="Calibri"/>
                        <a:cs typeface="Times New Roman"/>
                      </a:endParaRPr>
                    </a:p>
                  </a:txBody>
                  <a:tcPr marL="7620" marR="7620" marT="7620" marB="0" anchor="b"/>
                </a:tc>
                <a:tc>
                  <a:txBody>
                    <a:bodyPr/>
                    <a:lstStyle/>
                    <a:p>
                      <a:pPr marL="0" marR="0">
                        <a:lnSpc>
                          <a:spcPct val="115000"/>
                        </a:lnSpc>
                        <a:spcBef>
                          <a:spcPts val="0"/>
                        </a:spcBef>
                        <a:spcAft>
                          <a:spcPts val="1000"/>
                        </a:spcAft>
                      </a:pPr>
                      <a:r>
                        <a:rPr lang="en-US" sz="1200" dirty="0">
                          <a:effectLst/>
                          <a:latin typeface="Arial"/>
                          <a:ea typeface="Calibri"/>
                          <a:cs typeface="Times New Roman"/>
                        </a:rPr>
                        <a:t>Italy</a:t>
                      </a:r>
                      <a:endParaRPr lang="en-US" sz="1100" dirty="0">
                        <a:effectLst/>
                        <a:latin typeface="Calibri"/>
                        <a:ea typeface="Calibri"/>
                        <a:cs typeface="Times New Roman"/>
                      </a:endParaRPr>
                    </a:p>
                  </a:txBody>
                  <a:tcPr marL="7620" marR="7620" marT="7620" marB="0" anchor="b"/>
                </a:tc>
                <a:tc>
                  <a:txBody>
                    <a:bodyPr/>
                    <a:lstStyle/>
                    <a:p>
                      <a:pPr marL="0" marR="0">
                        <a:lnSpc>
                          <a:spcPct val="115000"/>
                        </a:lnSpc>
                        <a:spcBef>
                          <a:spcPts val="0"/>
                        </a:spcBef>
                        <a:spcAft>
                          <a:spcPts val="1000"/>
                        </a:spcAft>
                      </a:pPr>
                      <a:r>
                        <a:rPr lang="en-US" sz="1200" dirty="0">
                          <a:effectLst/>
                          <a:latin typeface="Arial"/>
                          <a:ea typeface="Calibri"/>
                          <a:cs typeface="Times New Roman"/>
                        </a:rPr>
                        <a:t>Poland</a:t>
                      </a:r>
                      <a:endParaRPr lang="en-US" sz="1100" dirty="0">
                        <a:effectLst/>
                        <a:latin typeface="Calibri"/>
                        <a:ea typeface="Calibri"/>
                        <a:cs typeface="Times New Roman"/>
                      </a:endParaRPr>
                    </a:p>
                  </a:txBody>
                  <a:tcPr marL="7620" marR="7620" marT="7620" marB="0" anchor="b"/>
                </a:tc>
                <a:tc>
                  <a:txBody>
                    <a:bodyPr/>
                    <a:lstStyle/>
                    <a:p>
                      <a:pPr marL="0" marR="0">
                        <a:lnSpc>
                          <a:spcPct val="115000"/>
                        </a:lnSpc>
                        <a:spcBef>
                          <a:spcPts val="0"/>
                        </a:spcBef>
                        <a:spcAft>
                          <a:spcPts val="1000"/>
                        </a:spcAft>
                      </a:pPr>
                      <a:r>
                        <a:rPr lang="en-US" sz="1200" dirty="0">
                          <a:effectLst/>
                          <a:latin typeface="Arial"/>
                          <a:ea typeface="Calibri"/>
                          <a:cs typeface="Times New Roman"/>
                        </a:rPr>
                        <a:t>United States of America</a:t>
                      </a:r>
                      <a:endParaRPr lang="en-US" sz="1100" dirty="0">
                        <a:effectLst/>
                        <a:latin typeface="Calibri"/>
                        <a:ea typeface="Calibri"/>
                        <a:cs typeface="Times New Roman"/>
                      </a:endParaRPr>
                    </a:p>
                  </a:txBody>
                  <a:tcPr marL="7620" marR="7620" marT="7620" marB="0" anchor="b"/>
                </a:tc>
              </a:tr>
              <a:tr h="349250">
                <a:tc>
                  <a:txBody>
                    <a:bodyPr/>
                    <a:lstStyle/>
                    <a:p>
                      <a:pPr marL="0" marR="0">
                        <a:lnSpc>
                          <a:spcPct val="115000"/>
                        </a:lnSpc>
                        <a:spcBef>
                          <a:spcPts val="0"/>
                        </a:spcBef>
                        <a:spcAft>
                          <a:spcPts val="1000"/>
                        </a:spcAft>
                      </a:pPr>
                      <a:r>
                        <a:rPr lang="en-US" sz="1200" dirty="0">
                          <a:effectLst/>
                          <a:latin typeface="Arial"/>
                          <a:ea typeface="Calibri"/>
                          <a:cs typeface="Times New Roman"/>
                        </a:rPr>
                        <a:t>Dubai (UAE)</a:t>
                      </a:r>
                      <a:endParaRPr lang="en-US" sz="1100" dirty="0">
                        <a:effectLst/>
                        <a:latin typeface="Calibri"/>
                        <a:ea typeface="Calibri"/>
                        <a:cs typeface="Times New Roman"/>
                      </a:endParaRPr>
                    </a:p>
                  </a:txBody>
                  <a:tcPr marL="7620" marR="7620" marT="7620" marB="0" anchor="b"/>
                </a:tc>
                <a:tc>
                  <a:txBody>
                    <a:bodyPr/>
                    <a:lstStyle/>
                    <a:p>
                      <a:pPr marL="0" marR="0">
                        <a:lnSpc>
                          <a:spcPct val="115000"/>
                        </a:lnSpc>
                        <a:spcBef>
                          <a:spcPts val="0"/>
                        </a:spcBef>
                        <a:spcAft>
                          <a:spcPts val="1000"/>
                        </a:spcAft>
                      </a:pPr>
                      <a:r>
                        <a:rPr lang="en-US" sz="1200" dirty="0">
                          <a:effectLst/>
                          <a:latin typeface="Arial"/>
                          <a:ea typeface="Calibri"/>
                          <a:cs typeface="Times New Roman"/>
                        </a:rPr>
                        <a:t>Japan </a:t>
                      </a:r>
                      <a:endParaRPr lang="en-US" sz="1100" dirty="0">
                        <a:effectLst/>
                        <a:latin typeface="Calibri"/>
                        <a:ea typeface="Calibri"/>
                        <a:cs typeface="Times New Roman"/>
                      </a:endParaRPr>
                    </a:p>
                  </a:txBody>
                  <a:tcPr marL="7620" marR="7620" marT="7620" marB="0" anchor="b"/>
                </a:tc>
                <a:tc>
                  <a:txBody>
                    <a:bodyPr/>
                    <a:lstStyle/>
                    <a:p>
                      <a:pPr marL="0" marR="0">
                        <a:lnSpc>
                          <a:spcPct val="115000"/>
                        </a:lnSpc>
                        <a:spcBef>
                          <a:spcPts val="0"/>
                        </a:spcBef>
                        <a:spcAft>
                          <a:spcPts val="1000"/>
                        </a:spcAft>
                      </a:pPr>
                      <a:r>
                        <a:rPr lang="en-US" sz="1200" dirty="0">
                          <a:effectLst/>
                          <a:latin typeface="Arial"/>
                          <a:ea typeface="Calibri"/>
                          <a:cs typeface="Times New Roman"/>
                        </a:rPr>
                        <a:t>Portugal</a:t>
                      </a:r>
                      <a:endParaRPr lang="en-US" sz="1100" dirty="0">
                        <a:effectLst/>
                        <a:latin typeface="Calibri"/>
                        <a:ea typeface="Calibri"/>
                        <a:cs typeface="Times New Roman"/>
                      </a:endParaRPr>
                    </a:p>
                  </a:txBody>
                  <a:tcPr marL="7620" marR="7620" marT="7620" marB="0" anchor="b"/>
                </a:tc>
                <a:tc>
                  <a:txBody>
                    <a:bodyPr/>
                    <a:lstStyle/>
                    <a:p>
                      <a:endParaRPr lang="en-US" dirty="0"/>
                    </a:p>
                  </a:txBody>
                  <a:tcPr marL="7620" marR="7620" marT="7620" marB="0" anchor="b"/>
                </a:tc>
              </a:tr>
              <a:tr h="349250">
                <a:tc>
                  <a:txBody>
                    <a:bodyPr/>
                    <a:lstStyle/>
                    <a:p>
                      <a:pPr marL="0" marR="0">
                        <a:lnSpc>
                          <a:spcPct val="115000"/>
                        </a:lnSpc>
                        <a:spcBef>
                          <a:spcPts val="0"/>
                        </a:spcBef>
                        <a:spcAft>
                          <a:spcPts val="1000"/>
                        </a:spcAft>
                      </a:pPr>
                      <a:r>
                        <a:rPr lang="en-US" sz="1200" dirty="0">
                          <a:effectLst/>
                          <a:latin typeface="Arial"/>
                          <a:ea typeface="Calibri"/>
                          <a:cs typeface="Times New Roman"/>
                        </a:rPr>
                        <a:t> </a:t>
                      </a:r>
                      <a:endParaRPr lang="en-US" sz="1100" dirty="0">
                        <a:effectLst/>
                        <a:latin typeface="Calibri"/>
                        <a:ea typeface="Calibri"/>
                        <a:cs typeface="Times New Roman"/>
                      </a:endParaRPr>
                    </a:p>
                  </a:txBody>
                  <a:tcPr marL="7620" marR="7620" marT="7620" marB="0" anchor="b"/>
                </a:tc>
                <a:tc>
                  <a:txBody>
                    <a:bodyPr/>
                    <a:lstStyle/>
                    <a:p>
                      <a:pPr marL="0" marR="0">
                        <a:lnSpc>
                          <a:spcPct val="115000"/>
                        </a:lnSpc>
                        <a:spcBef>
                          <a:spcPts val="0"/>
                        </a:spcBef>
                        <a:spcAft>
                          <a:spcPts val="1000"/>
                        </a:spcAft>
                      </a:pPr>
                      <a:r>
                        <a:rPr lang="en-US" sz="1200" dirty="0">
                          <a:effectLst/>
                          <a:latin typeface="Arial"/>
                          <a:ea typeface="Calibri"/>
                          <a:cs typeface="Times New Roman"/>
                        </a:rPr>
                        <a:t> </a:t>
                      </a:r>
                      <a:endParaRPr lang="en-US" sz="1100" dirty="0">
                        <a:effectLst/>
                        <a:latin typeface="Calibri"/>
                        <a:ea typeface="Calibri"/>
                        <a:cs typeface="Times New Roman"/>
                      </a:endParaRPr>
                    </a:p>
                  </a:txBody>
                  <a:tcPr marL="7620" marR="7620" marT="7620" marB="0" anchor="b"/>
                </a:tc>
                <a:tc>
                  <a:txBody>
                    <a:bodyPr/>
                    <a:lstStyle/>
                    <a:p>
                      <a:pPr marL="0" marR="0">
                        <a:lnSpc>
                          <a:spcPct val="115000"/>
                        </a:lnSpc>
                        <a:spcBef>
                          <a:spcPts val="0"/>
                        </a:spcBef>
                        <a:spcAft>
                          <a:spcPts val="1000"/>
                        </a:spcAft>
                      </a:pPr>
                      <a:r>
                        <a:rPr lang="en-US" sz="1200" dirty="0">
                          <a:effectLst/>
                          <a:latin typeface="Arial"/>
                          <a:ea typeface="Calibri"/>
                          <a:cs typeface="Times New Roman"/>
                        </a:rPr>
                        <a:t>Romania</a:t>
                      </a:r>
                      <a:endParaRPr lang="en-US" sz="1100" dirty="0">
                        <a:effectLst/>
                        <a:latin typeface="Calibri"/>
                        <a:ea typeface="Calibri"/>
                        <a:cs typeface="Times New Roman"/>
                      </a:endParaRPr>
                    </a:p>
                  </a:txBody>
                  <a:tcPr marL="7620" marR="7620" marT="7620" marB="0" anchor="b"/>
                </a:tc>
                <a:tc>
                  <a:txBody>
                    <a:bodyPr/>
                    <a:lstStyle/>
                    <a:p>
                      <a:endParaRPr lang="en-US" dirty="0"/>
                    </a:p>
                  </a:txBody>
                  <a:tcPr marL="7620" marR="7620" marT="7620" marB="0" anchor="b"/>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0"/>
            <a:ext cx="8229600" cy="1143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fontAlgn="auto">
              <a:spcAft>
                <a:spcPts val="0"/>
              </a:spcAft>
              <a:defRPr/>
            </a:pPr>
            <a:r>
              <a:rPr lang="en-US" altLang="en-US" sz="5400" b="1" dirty="0" smtClean="0">
                <a:solidFill>
                  <a:schemeClr val="tx1"/>
                </a:solidFill>
                <a:cs typeface="Arial" panose="020B0604020202020204" pitchFamily="34" charset="0"/>
              </a:rPr>
              <a:t>Leadership</a:t>
            </a:r>
          </a:p>
        </p:txBody>
      </p:sp>
      <p:graphicFrame>
        <p:nvGraphicFramePr>
          <p:cNvPr id="5" name="Table 4"/>
          <p:cNvGraphicFramePr>
            <a:graphicFrameLocks noGrp="1"/>
          </p:cNvGraphicFramePr>
          <p:nvPr/>
        </p:nvGraphicFramePr>
        <p:xfrm>
          <a:off x="723900" y="1981200"/>
          <a:ext cx="7696200" cy="3475038"/>
        </p:xfrm>
        <a:graphic>
          <a:graphicData uri="http://schemas.openxmlformats.org/drawingml/2006/table">
            <a:tbl>
              <a:tblPr firstRow="1" bandRow="1"/>
              <a:tblGrid>
                <a:gridCol w="1924050"/>
                <a:gridCol w="2107293"/>
                <a:gridCol w="3664857"/>
              </a:tblGrid>
              <a:tr h="1463174">
                <a:tc>
                  <a:txBody>
                    <a:bodyPr/>
                    <a:lstStyle/>
                    <a:p>
                      <a:endParaRPr lang="en-US" sz="1800" b="1" dirty="0" smtClean="0"/>
                    </a:p>
                    <a:p>
                      <a:r>
                        <a:rPr lang="en-US" sz="1800" b="1" dirty="0" smtClean="0"/>
                        <a:t>Chairman</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Randy Dougherty</a:t>
                      </a:r>
                      <a:endParaRPr lang="en-US" sz="1800" b="1" dirty="0" smtClean="0">
                        <a:solidFill>
                          <a:schemeClr val="tx1"/>
                        </a:solidFill>
                        <a:latin typeface="Arial" panose="020B0604020202020204" pitchFamily="34" charset="0"/>
                        <a:cs typeface="Arial" panose="020B0604020202020204" pitchFamily="34" charset="0"/>
                      </a:endParaRPr>
                    </a:p>
                    <a:p>
                      <a:endParaRPr lang="en-US" sz="1800" b="1" dirty="0">
                        <a:solidFill>
                          <a:schemeClr val="tx1"/>
                        </a:solidFill>
                        <a:latin typeface="Arial" panose="020B0604020202020204" pitchFamily="34" charset="0"/>
                        <a:cs typeface="Arial" panose="020B0604020202020204" pitchFamily="34" charset="0"/>
                      </a:endParaRPr>
                    </a:p>
                  </a:txBody>
                  <a:tcPr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b="1" dirty="0">
                        <a:solidFill>
                          <a:schemeClr val="tx1"/>
                        </a:solidFill>
                        <a:latin typeface="Arial" panose="020B0604020202020204" pitchFamily="34" charset="0"/>
                        <a:cs typeface="Arial" panose="020B0604020202020204" pitchFamily="34" charset="0"/>
                      </a:endParaRPr>
                    </a:p>
                  </a:txBody>
                  <a:tcPr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b="1" dirty="0" smtClean="0"/>
                    </a:p>
                    <a:p>
                      <a:r>
                        <a:rPr lang="en-US" sz="1800" b="1" dirty="0" smtClean="0"/>
                        <a:t>Vice Chairman</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Xiao Jianhua</a:t>
                      </a:r>
                      <a:endParaRPr lang="en-US" sz="1800" b="1" dirty="0" smtClean="0">
                        <a:solidFill>
                          <a:schemeClr val="tx1"/>
                        </a:solidFill>
                        <a:latin typeface="Arial" panose="020B0604020202020204" pitchFamily="34" charset="0"/>
                        <a:cs typeface="Arial" panose="020B0604020202020204" pitchFamily="34" charset="0"/>
                      </a:endParaRPr>
                    </a:p>
                    <a:p>
                      <a:endParaRPr lang="en-US" sz="1800" b="1" dirty="0" smtClean="0">
                        <a:solidFill>
                          <a:schemeClr val="tx1"/>
                        </a:solidFill>
                        <a:latin typeface="Arial" panose="020B0604020202020204" pitchFamily="34" charset="0"/>
                        <a:cs typeface="Arial" panose="020B0604020202020204" pitchFamily="34" charset="0"/>
                      </a:endParaRPr>
                    </a:p>
                    <a:p>
                      <a:endParaRPr lang="en-US" sz="1800" dirty="0">
                        <a:solidFill>
                          <a:schemeClr val="tx1"/>
                        </a:solidFill>
                        <a:latin typeface="Arial" panose="020B0604020202020204" pitchFamily="34" charset="0"/>
                        <a:cs typeface="Arial" panose="020B0604020202020204" pitchFamily="34" charset="0"/>
                      </a:endParaRPr>
                    </a:p>
                  </a:txBody>
                  <a:tcPr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011864">
                <a:tc>
                  <a:txBody>
                    <a:bodyPr/>
                    <a:lstStyle/>
                    <a:p>
                      <a:endParaRPr lang="en-US" sz="1800" b="1" dirty="0">
                        <a:solidFill>
                          <a:schemeClr val="tx1"/>
                        </a:solidFill>
                        <a:latin typeface="Arial" panose="020B0604020202020204" pitchFamily="34" charset="0"/>
                        <a:cs typeface="Arial" panose="020B0604020202020204" pitchFamily="34" charset="0"/>
                      </a:endParaRPr>
                    </a:p>
                  </a:txBody>
                  <a:tcPr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b="1" dirty="0" smtClean="0"/>
                    </a:p>
                    <a:p>
                      <a:endParaRPr lang="en-US" sz="1800" b="1" dirty="0" smtClean="0"/>
                    </a:p>
                    <a:p>
                      <a:endParaRPr lang="en-US" sz="1800" b="1" dirty="0" smtClean="0"/>
                    </a:p>
                    <a:p>
                      <a:r>
                        <a:rPr lang="en-US" sz="1800" b="1" dirty="0" smtClean="0"/>
                        <a:t>Secretary</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Elva Nilsen</a:t>
                      </a:r>
                      <a:endParaRPr lang="en-US" sz="1800" b="1" dirty="0" smtClean="0">
                        <a:solidFill>
                          <a:schemeClr val="tx1"/>
                        </a:solidFill>
                        <a:latin typeface="Arial" panose="020B0604020202020204" pitchFamily="34" charset="0"/>
                        <a:cs typeface="Arial" panose="020B0604020202020204" pitchFamily="34" charset="0"/>
                      </a:endParaRPr>
                    </a:p>
                    <a:p>
                      <a:endParaRPr lang="en-US" sz="1800" b="1" dirty="0" smtClean="0">
                        <a:solidFill>
                          <a:schemeClr val="tx1"/>
                        </a:solidFill>
                        <a:latin typeface="Arial" panose="020B0604020202020204" pitchFamily="34" charset="0"/>
                        <a:cs typeface="Arial" panose="020B0604020202020204" pitchFamily="34" charset="0"/>
                      </a:endParaRPr>
                    </a:p>
                    <a:p>
                      <a:endParaRPr lang="en-US" sz="1800" b="1" dirty="0">
                        <a:solidFill>
                          <a:schemeClr val="tx1"/>
                        </a:solidFill>
                        <a:latin typeface="Arial" panose="020B0604020202020204" pitchFamily="34" charset="0"/>
                        <a:cs typeface="Arial" panose="020B0604020202020204" pitchFamily="34" charset="0"/>
                      </a:endParaRPr>
                    </a:p>
                  </a:txBody>
                  <a:tcPr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dirty="0">
                        <a:solidFill>
                          <a:schemeClr val="tx1"/>
                        </a:solidFill>
                        <a:latin typeface="Arial" panose="020B0604020202020204" pitchFamily="34" charset="0"/>
                        <a:cs typeface="Arial" panose="020B0604020202020204" pitchFamily="34" charset="0"/>
                      </a:endParaRPr>
                    </a:p>
                  </a:txBody>
                  <a:tcPr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6156" name="Picture 2" descr="http://www.state-flags-usa.com/flag-us.gif">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0900" y="2286000"/>
            <a:ext cx="17541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8" descr="http://upload.wikimedia.org/wikipedia/commons/d/d0/Flag_Map_of_USA_China.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5600" y="2286000"/>
            <a:ext cx="1563688"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2" descr="http://upload.wikimedia.org/wikipedia/commons/3/3e/Flag_Map_of_the_United_States_(Canada).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13250" y="4572000"/>
            <a:ext cx="1701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z="3000" b="1" dirty="0" smtClean="0">
                <a:solidFill>
                  <a:schemeClr val="tx1"/>
                </a:solidFill>
                <a:ea typeface="ＭＳ Ｐゴシック" pitchFamily="34" charset="-128"/>
              </a:rPr>
              <a:t>IAF Association Members</a:t>
            </a:r>
          </a:p>
        </p:txBody>
      </p:sp>
      <p:pic>
        <p:nvPicPr>
          <p:cNvPr id="7171"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90600" y="1570038"/>
            <a:ext cx="6858000" cy="46783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09600" y="304800"/>
            <a:ext cx="8229600" cy="639763"/>
          </a:xfrm>
        </p:spPr>
        <p:txBody>
          <a:bodyPr/>
          <a:lstStyle/>
          <a:p>
            <a:r>
              <a:rPr lang="en-US" altLang="en-US" sz="3000" b="1" dirty="0" smtClean="0">
                <a:solidFill>
                  <a:schemeClr val="tx1"/>
                </a:solidFill>
                <a:ea typeface="ＭＳ Ｐゴシック" pitchFamily="34" charset="-128"/>
              </a:rPr>
              <a:t>IAF Liaison Members</a:t>
            </a:r>
          </a:p>
        </p:txBody>
      </p:sp>
      <p:graphicFrame>
        <p:nvGraphicFramePr>
          <p:cNvPr id="4" name="Content Placeholder 3"/>
          <p:cNvGraphicFramePr>
            <a:graphicFrameLocks/>
          </p:cNvGraphicFramePr>
          <p:nvPr>
            <p:extLst>
              <p:ext uri="{D42A27DB-BD31-4B8C-83A1-F6EECF244321}">
                <p14:modId xmlns:p14="http://schemas.microsoft.com/office/powerpoint/2010/main" val="3205200985"/>
              </p:ext>
            </p:extLst>
          </p:nvPr>
        </p:nvGraphicFramePr>
        <p:xfrm>
          <a:off x="381000" y="1447800"/>
          <a:ext cx="7467600" cy="4754802"/>
        </p:xfrm>
        <a:graphic>
          <a:graphicData uri="http://schemas.openxmlformats.org/drawingml/2006/table">
            <a:tbl>
              <a:tblPr firstRow="1" bandRow="1">
                <a:tableStyleId>{5C22544A-7EE6-4342-B048-85BDC9FD1C3A}</a:tableStyleId>
              </a:tblPr>
              <a:tblGrid>
                <a:gridCol w="3733800"/>
                <a:gridCol w="3733800"/>
              </a:tblGrid>
              <a:tr h="349250">
                <a:tc>
                  <a:txBody>
                    <a:bodyPr/>
                    <a:lstStyle/>
                    <a:p>
                      <a:pPr algn="ctr"/>
                      <a:r>
                        <a:rPr lang="en-US" sz="1800" dirty="0" smtClean="0"/>
                        <a:t>ISO/CASCO Liaisons</a:t>
                      </a:r>
                      <a:endParaRPr lang="en-US" sz="1800" dirty="0"/>
                    </a:p>
                  </a:txBody>
                  <a:tcPr marT="45717" marB="45717"/>
                </a:tc>
                <a:tc>
                  <a:txBody>
                    <a:bodyPr/>
                    <a:lstStyle/>
                    <a:p>
                      <a:pPr algn="ctr"/>
                      <a:r>
                        <a:rPr lang="en-US" sz="1800" dirty="0" smtClean="0"/>
                        <a:t>ISO/CASCO Liaisons</a:t>
                      </a:r>
                      <a:endParaRPr lang="en-US" sz="1800" dirty="0"/>
                    </a:p>
                  </a:txBody>
                  <a:tcPr marT="45717" marB="45717"/>
                </a:tc>
              </a:tr>
              <a:tr h="3492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JTC 1/SC 7</a:t>
                      </a:r>
                    </a:p>
                  </a:txBody>
                  <a:tcPr marT="45717" marB="45717"/>
                </a:tc>
                <a:tc>
                  <a:txBody>
                    <a:bodyPr/>
                    <a:lstStyle/>
                    <a:p>
                      <a:pPr algn="ctr"/>
                      <a:r>
                        <a:rPr lang="en-US" sz="1800" dirty="0" smtClean="0"/>
                        <a:t>TC 176/SC</a:t>
                      </a:r>
                      <a:r>
                        <a:rPr lang="en-US" sz="1800" baseline="0" dirty="0" smtClean="0"/>
                        <a:t> 3</a:t>
                      </a:r>
                      <a:endParaRPr lang="en-US" sz="1800" dirty="0"/>
                    </a:p>
                  </a:txBody>
                  <a:tcPr marT="45717" marB="45717"/>
                </a:tc>
              </a:tr>
              <a:tr h="3492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JTC 1/SC 27</a:t>
                      </a:r>
                    </a:p>
                  </a:txBody>
                  <a:tcPr marT="45717" marB="45717"/>
                </a:tc>
                <a:tc>
                  <a:txBody>
                    <a:bodyPr/>
                    <a:lstStyle/>
                    <a:p>
                      <a:pPr algn="ctr"/>
                      <a:r>
                        <a:rPr lang="en-US" sz="1800" dirty="0" smtClean="0"/>
                        <a:t>TC 207</a:t>
                      </a:r>
                      <a:endParaRPr lang="en-US" sz="1800" dirty="0"/>
                    </a:p>
                  </a:txBody>
                  <a:tcPr marT="45717" marB="45717"/>
                </a:tc>
              </a:tr>
              <a:tr h="349250">
                <a:tc>
                  <a:txBody>
                    <a:bodyPr/>
                    <a:lstStyle/>
                    <a:p>
                      <a:pPr algn="ctr"/>
                      <a:r>
                        <a:rPr lang="en-US" sz="1800" dirty="0" smtClean="0"/>
                        <a:t>TC6/TC 34</a:t>
                      </a:r>
                      <a:endParaRPr lang="en-US" sz="1800" dirty="0"/>
                    </a:p>
                  </a:txBody>
                  <a:tcPr marT="45717" marB="4571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TC 207/SC 1</a:t>
                      </a:r>
                    </a:p>
                  </a:txBody>
                  <a:tcPr marT="45717" marB="45717"/>
                </a:tc>
              </a:tr>
              <a:tr h="3492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TC 34/SC 17</a:t>
                      </a:r>
                    </a:p>
                  </a:txBody>
                  <a:tcPr marT="45717" marB="4571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TC 207/SC 2</a:t>
                      </a:r>
                    </a:p>
                  </a:txBody>
                  <a:tcPr marT="45717" marB="45717"/>
                </a:tc>
              </a:tr>
              <a:tr h="3492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TC 46/SC 11</a:t>
                      </a:r>
                    </a:p>
                  </a:txBody>
                  <a:tcPr marT="45717" marB="45717"/>
                </a:tc>
                <a:tc>
                  <a:txBody>
                    <a:bodyPr/>
                    <a:lstStyle/>
                    <a:p>
                      <a:pPr algn="ctr" eaLnBrk="1" hangingPunct="1"/>
                      <a:r>
                        <a:rPr lang="en-US" sz="1800" dirty="0" smtClean="0"/>
                        <a:t>TC 207/SC 7</a:t>
                      </a:r>
                    </a:p>
                  </a:txBody>
                  <a:tcPr marT="45717" marB="45717"/>
                </a:tc>
              </a:tr>
              <a:tr h="349250">
                <a:tc>
                  <a:txBody>
                    <a:bodyPr/>
                    <a:lstStyle/>
                    <a:p>
                      <a:pPr algn="ctr"/>
                      <a:r>
                        <a:rPr lang="en-US" sz="1800" dirty="0" smtClean="0"/>
                        <a:t>TC 69</a:t>
                      </a:r>
                      <a:endParaRPr lang="en-US" sz="1800" dirty="0"/>
                    </a:p>
                  </a:txBody>
                  <a:tcPr marT="45717" marB="45717"/>
                </a:tc>
                <a:tc>
                  <a:txBody>
                    <a:bodyPr/>
                    <a:lstStyle/>
                    <a:p>
                      <a:pPr algn="ctr"/>
                      <a:r>
                        <a:rPr lang="en-US" sz="1800" dirty="0" smtClean="0"/>
                        <a:t>TC 212</a:t>
                      </a:r>
                      <a:endParaRPr lang="en-US" sz="1800" dirty="0"/>
                    </a:p>
                  </a:txBody>
                  <a:tcPr marT="45717" marB="45717"/>
                </a:tc>
              </a:tr>
              <a:tr h="349250">
                <a:tc>
                  <a:txBody>
                    <a:bodyPr/>
                    <a:lstStyle/>
                    <a:p>
                      <a:pPr algn="ctr"/>
                      <a:r>
                        <a:rPr lang="en-US" sz="1800" dirty="0" smtClean="0"/>
                        <a:t>TC 85</a:t>
                      </a:r>
                      <a:endParaRPr lang="en-US" sz="1800" dirty="0"/>
                    </a:p>
                  </a:txBody>
                  <a:tcPr marT="45717" marB="45717"/>
                </a:tc>
                <a:tc>
                  <a:txBody>
                    <a:bodyPr/>
                    <a:lstStyle/>
                    <a:p>
                      <a:pPr algn="ctr"/>
                      <a:r>
                        <a:rPr lang="en-US" sz="1800" dirty="0" smtClean="0">
                          <a:solidFill>
                            <a:srgbClr val="FF0000"/>
                          </a:solidFill>
                        </a:rPr>
                        <a:t>TC241</a:t>
                      </a:r>
                      <a:r>
                        <a:rPr lang="en-US" sz="1800" dirty="0" smtClean="0"/>
                        <a:t>/TC 242</a:t>
                      </a:r>
                      <a:endParaRPr lang="en-US" sz="1800" dirty="0"/>
                    </a:p>
                  </a:txBody>
                  <a:tcPr marT="45717" marB="45717"/>
                </a:tc>
              </a:tr>
              <a:tr h="3492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TC 108/SC 5</a:t>
                      </a:r>
                    </a:p>
                  </a:txBody>
                  <a:tcPr marT="45717" marB="45717"/>
                </a:tc>
                <a:tc>
                  <a:txBody>
                    <a:bodyPr/>
                    <a:lstStyle/>
                    <a:p>
                      <a:pPr algn="ctr"/>
                      <a:r>
                        <a:rPr lang="en-US" sz="1800" dirty="0" smtClean="0"/>
                        <a:t>TC 276</a:t>
                      </a:r>
                      <a:endParaRPr lang="en-US" sz="1800" dirty="0"/>
                    </a:p>
                  </a:txBody>
                  <a:tcPr marT="45717" marB="45717"/>
                </a:tc>
              </a:tr>
              <a:tr h="3492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TC135</a:t>
                      </a:r>
                    </a:p>
                  </a:txBody>
                  <a:tcPr marT="45717" marB="45717"/>
                </a:tc>
                <a:tc>
                  <a:txBody>
                    <a:bodyPr/>
                    <a:lstStyle/>
                    <a:p>
                      <a:pPr algn="ctr"/>
                      <a:r>
                        <a:rPr lang="en-US" sz="1800" dirty="0" smtClean="0"/>
                        <a:t>TC292</a:t>
                      </a:r>
                      <a:endParaRPr lang="en-US" sz="1800" dirty="0"/>
                    </a:p>
                  </a:txBody>
                  <a:tcPr marT="45717" marB="45717"/>
                </a:tc>
              </a:tr>
              <a:tr h="349250">
                <a:tc>
                  <a:txBody>
                    <a:bodyPr/>
                    <a:lstStyle/>
                    <a:p>
                      <a:pPr algn="ctr"/>
                      <a:r>
                        <a:rPr lang="en-US" sz="1800" dirty="0" smtClean="0"/>
                        <a:t>TC 135/SC7</a:t>
                      </a:r>
                      <a:endParaRPr lang="en-US" sz="1800" dirty="0"/>
                    </a:p>
                  </a:txBody>
                  <a:tcPr marT="45717" marB="45717"/>
                </a:tc>
                <a:tc>
                  <a:txBody>
                    <a:bodyPr/>
                    <a:lstStyle/>
                    <a:p>
                      <a:pPr algn="ctr"/>
                      <a:r>
                        <a:rPr lang="en-US" sz="1800" dirty="0" smtClean="0">
                          <a:solidFill>
                            <a:srgbClr val="FF0000"/>
                          </a:solidFill>
                        </a:rPr>
                        <a:t>PC248/PC251</a:t>
                      </a:r>
                      <a:endParaRPr lang="en-US" sz="1800" dirty="0">
                        <a:solidFill>
                          <a:srgbClr val="FF0000"/>
                        </a:solidFill>
                      </a:endParaRPr>
                    </a:p>
                  </a:txBody>
                  <a:tcPr marT="45717" marB="45717"/>
                </a:tc>
              </a:tr>
              <a:tr h="349250">
                <a:tc>
                  <a:txBody>
                    <a:bodyPr/>
                    <a:lstStyle/>
                    <a:p>
                      <a:pPr algn="ctr"/>
                      <a:r>
                        <a:rPr lang="en-US" sz="1800" dirty="0" smtClean="0"/>
                        <a:t>TC 176</a:t>
                      </a:r>
                      <a:endParaRPr lang="en-US" sz="1800" dirty="0"/>
                    </a:p>
                  </a:txBody>
                  <a:tcPr marT="45717" marB="45717"/>
                </a:tc>
                <a:tc>
                  <a:txBody>
                    <a:bodyPr/>
                    <a:lstStyle/>
                    <a:p>
                      <a:pPr algn="ctr"/>
                      <a:r>
                        <a:rPr lang="en-US" sz="1800" dirty="0" smtClean="0"/>
                        <a:t>PC278</a:t>
                      </a:r>
                      <a:endParaRPr lang="en-US" sz="1800" dirty="0"/>
                    </a:p>
                  </a:txBody>
                  <a:tcPr marT="45717" marB="45717"/>
                </a:tc>
              </a:tr>
              <a:tr h="349250">
                <a:tc>
                  <a:txBody>
                    <a:bodyPr/>
                    <a:lstStyle/>
                    <a:p>
                      <a:pPr algn="ctr"/>
                      <a:r>
                        <a:rPr lang="en-US" sz="1800" dirty="0" smtClean="0"/>
                        <a:t>TC 176/SC 1/</a:t>
                      </a:r>
                      <a:r>
                        <a:rPr lang="en-US" sz="1800" dirty="0" smtClean="0">
                          <a:solidFill>
                            <a:srgbClr val="FF0000"/>
                          </a:solidFill>
                        </a:rPr>
                        <a:t>SC2</a:t>
                      </a:r>
                      <a:endParaRPr lang="en-US" sz="1800" dirty="0">
                        <a:solidFill>
                          <a:srgbClr val="FF0000"/>
                        </a:solidFill>
                      </a:endParaRPr>
                    </a:p>
                  </a:txBody>
                  <a:tcPr marT="45717" marB="45717"/>
                </a:tc>
                <a:tc>
                  <a:txBody>
                    <a:bodyPr/>
                    <a:lstStyle/>
                    <a:p>
                      <a:pPr algn="ctr"/>
                      <a:r>
                        <a:rPr lang="en-US" sz="1800" dirty="0" smtClean="0"/>
                        <a:t>COPOLCO/DEVCO/REMCO</a:t>
                      </a:r>
                      <a:endParaRPr lang="en-US" sz="1800" dirty="0"/>
                    </a:p>
                  </a:txBody>
                  <a:tcPr marT="45717" marB="45717"/>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IAF Organizations in Liaison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3909590"/>
              </p:ext>
            </p:extLst>
          </p:nvPr>
        </p:nvGraphicFramePr>
        <p:xfrm>
          <a:off x="457200" y="1066800"/>
          <a:ext cx="7467600" cy="4861560"/>
        </p:xfrm>
        <a:graphic>
          <a:graphicData uri="http://schemas.openxmlformats.org/drawingml/2006/table">
            <a:tbl>
              <a:tblPr firstRow="1" bandRow="1">
                <a:tableStyleId>{5C22544A-7EE6-4342-B048-85BDC9FD1C3A}</a:tableStyleId>
              </a:tblPr>
              <a:tblGrid>
                <a:gridCol w="3733800"/>
                <a:gridCol w="3733800"/>
              </a:tblGrid>
              <a:tr h="441960">
                <a:tc>
                  <a:txBody>
                    <a:bodyPr/>
                    <a:lstStyle/>
                    <a:p>
                      <a:r>
                        <a:rPr lang="en-US" dirty="0" smtClean="0">
                          <a:solidFill>
                            <a:schemeClr val="tx1"/>
                          </a:solidFill>
                        </a:rPr>
                        <a:t>BIPM</a:t>
                      </a:r>
                      <a:endParaRPr lang="en-US" dirty="0">
                        <a:solidFill>
                          <a:schemeClr val="tx1"/>
                        </a:solidFill>
                      </a:endParaRPr>
                    </a:p>
                  </a:txBody>
                  <a:tcPr/>
                </a:tc>
                <a:tc>
                  <a:txBody>
                    <a:bodyPr/>
                    <a:lstStyle/>
                    <a:p>
                      <a:r>
                        <a:rPr lang="en-US" dirty="0" smtClean="0">
                          <a:solidFill>
                            <a:schemeClr val="tx1"/>
                          </a:solidFill>
                        </a:rPr>
                        <a:t>INLAC</a:t>
                      </a:r>
                      <a:endParaRPr lang="en-US" dirty="0">
                        <a:solidFill>
                          <a:schemeClr val="tx1"/>
                        </a:solidFill>
                      </a:endParaRPr>
                    </a:p>
                  </a:txBody>
                  <a:tcPr/>
                </a:tc>
              </a:tr>
              <a:tr h="441960">
                <a:tc>
                  <a:txBody>
                    <a:bodyPr/>
                    <a:lstStyle/>
                    <a:p>
                      <a:r>
                        <a:rPr lang="en-US" dirty="0" smtClean="0"/>
                        <a:t>CAC</a:t>
                      </a:r>
                      <a:endParaRPr lang="en-US" dirty="0"/>
                    </a:p>
                  </a:txBody>
                  <a:tcPr/>
                </a:tc>
                <a:tc>
                  <a:txBody>
                    <a:bodyPr/>
                    <a:lstStyle/>
                    <a:p>
                      <a:r>
                        <a:rPr lang="en-US" dirty="0" smtClean="0"/>
                        <a:t>IPC</a:t>
                      </a:r>
                      <a:endParaRPr lang="en-US" dirty="0"/>
                    </a:p>
                  </a:txBody>
                  <a:tcPr/>
                </a:tc>
              </a:tr>
              <a:tr h="441960">
                <a:tc>
                  <a:txBody>
                    <a:bodyPr/>
                    <a:lstStyle/>
                    <a:p>
                      <a:r>
                        <a:rPr lang="en-US" dirty="0" smtClean="0"/>
                        <a:t>CEOC</a:t>
                      </a:r>
                      <a:endParaRPr lang="en-US" dirty="0"/>
                    </a:p>
                  </a:txBody>
                  <a:tcPr/>
                </a:tc>
                <a:tc>
                  <a:txBody>
                    <a:bodyPr/>
                    <a:lstStyle/>
                    <a:p>
                      <a:r>
                        <a:rPr lang="en-US" dirty="0" smtClean="0"/>
                        <a:t>IQ Net</a:t>
                      </a:r>
                      <a:endParaRPr lang="en-US" dirty="0"/>
                    </a:p>
                  </a:txBody>
                  <a:tcPr/>
                </a:tc>
              </a:tr>
              <a:tr h="441960">
                <a:tc>
                  <a:txBody>
                    <a:bodyPr/>
                    <a:lstStyle/>
                    <a:p>
                      <a:r>
                        <a:rPr lang="en-US" dirty="0" smtClean="0"/>
                        <a:t>EFAC</a:t>
                      </a:r>
                      <a:endParaRPr lang="en-US" dirty="0"/>
                    </a:p>
                  </a:txBody>
                  <a:tcPr/>
                </a:tc>
                <a:tc>
                  <a:txBody>
                    <a:bodyPr/>
                    <a:lstStyle/>
                    <a:p>
                      <a:r>
                        <a:rPr lang="en-US" dirty="0" smtClean="0"/>
                        <a:t>ITU</a:t>
                      </a:r>
                      <a:endParaRPr lang="en-US" dirty="0"/>
                    </a:p>
                  </a:txBody>
                  <a:tcPr/>
                </a:tc>
              </a:tr>
              <a:tr h="441960">
                <a:tc>
                  <a:txBody>
                    <a:bodyPr/>
                    <a:lstStyle/>
                    <a:p>
                      <a:r>
                        <a:rPr lang="en-US" dirty="0" smtClean="0"/>
                        <a:t>EOQ</a:t>
                      </a:r>
                      <a:endParaRPr lang="en-US" dirty="0"/>
                    </a:p>
                  </a:txBody>
                  <a:tcPr/>
                </a:tc>
                <a:tc>
                  <a:txBody>
                    <a:bodyPr/>
                    <a:lstStyle/>
                    <a:p>
                      <a:r>
                        <a:rPr lang="en-US" dirty="0" smtClean="0"/>
                        <a:t>NCSLI</a:t>
                      </a:r>
                      <a:endParaRPr lang="en-US" dirty="0"/>
                    </a:p>
                  </a:txBody>
                  <a:tcPr/>
                </a:tc>
              </a:tr>
              <a:tr h="441960">
                <a:tc>
                  <a:txBody>
                    <a:bodyPr/>
                    <a:lstStyle/>
                    <a:p>
                      <a:r>
                        <a:rPr lang="en-US" dirty="0" smtClean="0"/>
                        <a:t>EUROLAB</a:t>
                      </a:r>
                      <a:endParaRPr lang="en-US" dirty="0"/>
                    </a:p>
                  </a:txBody>
                  <a:tcPr/>
                </a:tc>
                <a:tc>
                  <a:txBody>
                    <a:bodyPr/>
                    <a:lstStyle/>
                    <a:p>
                      <a:r>
                        <a:rPr lang="en-US" dirty="0" smtClean="0"/>
                        <a:t>OIE</a:t>
                      </a:r>
                      <a:endParaRPr lang="en-US" dirty="0"/>
                    </a:p>
                  </a:txBody>
                  <a:tcPr/>
                </a:tc>
              </a:tr>
              <a:tr h="441960">
                <a:tc>
                  <a:txBody>
                    <a:bodyPr/>
                    <a:lstStyle/>
                    <a:p>
                      <a:r>
                        <a:rPr lang="en-US" dirty="0" smtClean="0"/>
                        <a:t>IFAN</a:t>
                      </a:r>
                      <a:endParaRPr lang="en-US" dirty="0"/>
                    </a:p>
                  </a:txBody>
                  <a:tcPr/>
                </a:tc>
                <a:tc>
                  <a:txBody>
                    <a:bodyPr/>
                    <a:lstStyle/>
                    <a:p>
                      <a:r>
                        <a:rPr lang="en-US" dirty="0" smtClean="0"/>
                        <a:t>OIML</a:t>
                      </a:r>
                      <a:endParaRPr lang="en-US" dirty="0"/>
                    </a:p>
                  </a:txBody>
                  <a:tcPr/>
                </a:tc>
              </a:tr>
              <a:tr h="441960">
                <a:tc>
                  <a:txBody>
                    <a:bodyPr/>
                    <a:lstStyle/>
                    <a:p>
                      <a:r>
                        <a:rPr lang="en-US" dirty="0" smtClean="0"/>
                        <a:t>IFIA</a:t>
                      </a:r>
                      <a:endParaRPr lang="en-US" dirty="0"/>
                    </a:p>
                  </a:txBody>
                  <a:tcPr/>
                </a:tc>
                <a:tc>
                  <a:txBody>
                    <a:bodyPr/>
                    <a:lstStyle/>
                    <a:p>
                      <a:r>
                        <a:rPr lang="en-US" dirty="0" smtClean="0"/>
                        <a:t>Qu EST</a:t>
                      </a:r>
                      <a:r>
                        <a:rPr lang="en-US" baseline="0" dirty="0" smtClean="0"/>
                        <a:t> Forum</a:t>
                      </a:r>
                      <a:endParaRPr lang="en-US" dirty="0"/>
                    </a:p>
                  </a:txBody>
                  <a:tcPr/>
                </a:tc>
              </a:tr>
              <a:tr h="441960">
                <a:tc>
                  <a:txBody>
                    <a:bodyPr/>
                    <a:lstStyle/>
                    <a:p>
                      <a:r>
                        <a:rPr lang="en-US" dirty="0" smtClean="0"/>
                        <a:t>IIOC</a:t>
                      </a:r>
                      <a:endParaRPr lang="en-US" dirty="0"/>
                    </a:p>
                  </a:txBody>
                  <a:tcPr/>
                </a:tc>
                <a:tc>
                  <a:txBody>
                    <a:bodyPr/>
                    <a:lstStyle/>
                    <a:p>
                      <a:r>
                        <a:rPr lang="en-US" dirty="0" smtClean="0"/>
                        <a:t>UILI</a:t>
                      </a:r>
                      <a:endParaRPr lang="en-US" dirty="0"/>
                    </a:p>
                  </a:txBody>
                  <a:tcPr/>
                </a:tc>
              </a:tr>
              <a:tr h="441960">
                <a:tc>
                  <a:txBody>
                    <a:bodyPr/>
                    <a:lstStyle/>
                    <a:p>
                      <a:r>
                        <a:rPr lang="en-US" dirty="0" smtClean="0"/>
                        <a:t>ILAC</a:t>
                      </a:r>
                      <a:endParaRPr lang="en-US" dirty="0"/>
                    </a:p>
                  </a:txBody>
                  <a:tcPr/>
                </a:tc>
                <a:tc>
                  <a:txBody>
                    <a:bodyPr/>
                    <a:lstStyle/>
                    <a:p>
                      <a:r>
                        <a:rPr lang="en-US" dirty="0" smtClean="0"/>
                        <a:t>UNFCCC</a:t>
                      </a:r>
                      <a:endParaRPr lang="en-US" dirty="0"/>
                    </a:p>
                  </a:txBody>
                  <a:tcPr/>
                </a:tc>
              </a:tr>
              <a:tr h="441960">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354559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z="3000" b="1" dirty="0" smtClean="0">
                <a:ea typeface="ＭＳ Ｐゴシック" pitchFamily="34" charset="-128"/>
              </a:rPr>
              <a:t>IAF Regional Accreditation Groups</a:t>
            </a:r>
          </a:p>
        </p:txBody>
      </p:sp>
      <p:pic>
        <p:nvPicPr>
          <p:cNvPr id="9219"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219200" y="1600200"/>
            <a:ext cx="6865938" cy="46466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SQ PowerPoint Templat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1319</Words>
  <Application>Microsoft Office PowerPoint</Application>
  <PresentationFormat>On-screen Show (4:3)</PresentationFormat>
  <Paragraphs>347</Paragraphs>
  <Slides>33</Slides>
  <Notes>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ASQ PowerPoint Template</vt:lpstr>
      <vt:lpstr>IAF and ISO/CASCO Activities  Presenter: Baskar Kotte  March 19, 2015</vt:lpstr>
      <vt:lpstr>PowerPoint Presentation</vt:lpstr>
      <vt:lpstr>IAF Organizational Structure</vt:lpstr>
      <vt:lpstr>IAF Members</vt:lpstr>
      <vt:lpstr>PowerPoint Presentation</vt:lpstr>
      <vt:lpstr>IAF Association Members</vt:lpstr>
      <vt:lpstr>IAF Liaison Members</vt:lpstr>
      <vt:lpstr>IAF Organizations in Liaison</vt:lpstr>
      <vt:lpstr>IAF Regional Accreditation Groups</vt:lpstr>
      <vt:lpstr>IAF Committee Chairs </vt:lpstr>
      <vt:lpstr>IAF Publications</vt:lpstr>
      <vt:lpstr>IAF Publications (Cont'd.)</vt:lpstr>
      <vt:lpstr>IAF Publications (Cont'd.)</vt:lpstr>
      <vt:lpstr> Resolutions at IAF</vt:lpstr>
      <vt:lpstr>Connected Highlights of the Resolutions</vt:lpstr>
      <vt:lpstr>IAF TRANSITION GUIDANCE </vt:lpstr>
      <vt:lpstr>Who Can Benefit From This Guidance</vt:lpstr>
      <vt:lpstr> Organizations Using ISO 9001:2008 </vt:lpstr>
      <vt:lpstr> Certification Bodies </vt:lpstr>
      <vt:lpstr> Accreditation Bodies </vt:lpstr>
      <vt:lpstr> NABCB Expels 2 Companies : Hmmmm ! </vt:lpstr>
      <vt:lpstr>Schedule of Next Meetings</vt:lpstr>
      <vt:lpstr>PowerPoint Presentation</vt:lpstr>
      <vt:lpstr>Leadership</vt:lpstr>
      <vt:lpstr> Objectives and Structure of CASCO </vt:lpstr>
      <vt:lpstr>  ISO – A Global System  </vt:lpstr>
      <vt:lpstr>Different Types of International Standards Efficiently Addressing Global Challenges</vt:lpstr>
      <vt:lpstr>ISO/CASCO Membership &amp; Structure</vt:lpstr>
      <vt:lpstr>CASCO Recently Published Documents</vt:lpstr>
      <vt:lpstr>CASCO Documents Under Development </vt:lpstr>
      <vt:lpstr>ISO Accredited Certificates as of 2013</vt:lpstr>
      <vt:lpstr> CASCO Recently Approved Projects </vt:lpstr>
      <vt:lpstr>ISO Future Events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2015-03-25T13:57:16Z</dcterms:created>
  <dcterms:modified xsi:type="dcterms:W3CDTF">2015-03-25T13:57:42Z</dcterms:modified>
</cp:coreProperties>
</file>